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3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2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eirelmedina.com/lenka/TurinKha.html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13262"/>
            <a:ext cx="6477000" cy="1914144"/>
          </a:xfrm>
        </p:spPr>
        <p:txBody>
          <a:bodyPr/>
          <a:lstStyle/>
          <a:p>
            <a:r>
              <a:rPr lang="en-US" dirty="0"/>
              <a:t>Egyptian Artistic Conventions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5309" y="4003964"/>
            <a:ext cx="372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CHW3M</a:t>
            </a:r>
          </a:p>
        </p:txBody>
      </p:sp>
    </p:spTree>
    <p:extLst>
      <p:ext uri="{BB962C8B-B14F-4D97-AF65-F5344CB8AC3E}">
        <p14:creationId xmlns:p14="http://schemas.microsoft.com/office/powerpoint/2010/main" val="111518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D37F-16B0-432F-AAEB-E95C8405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sz="3600" dirty="0"/>
              <a:t>Every society has a certain ideal standard of beauty</a:t>
            </a:r>
          </a:p>
          <a:p>
            <a:r>
              <a:rPr lang="en-CA" sz="3600" dirty="0"/>
              <a:t>What’s ours? </a:t>
            </a:r>
          </a:p>
          <a:p>
            <a:pPr lvl="1"/>
            <a:r>
              <a:rPr lang="en-CA" sz="3200" dirty="0"/>
              <a:t>Is it universal?</a:t>
            </a:r>
          </a:p>
        </p:txBody>
      </p:sp>
    </p:spTree>
    <p:extLst>
      <p:ext uri="{BB962C8B-B14F-4D97-AF65-F5344CB8AC3E}">
        <p14:creationId xmlns:p14="http://schemas.microsoft.com/office/powerpoint/2010/main" val="71970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9388" y="434583"/>
            <a:ext cx="3565525" cy="1335550"/>
          </a:xfrm>
        </p:spPr>
        <p:txBody>
          <a:bodyPr/>
          <a:lstStyle/>
          <a:p>
            <a:r>
              <a:rPr lang="en-US" dirty="0"/>
              <a:t>Continuity in Egyptian 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679388" y="2088783"/>
            <a:ext cx="4030521" cy="37433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Conservatism – some innovations but mostly the same unwritten rules (conventions)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Religious purpose (not realism)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Pharaoh as chief subject </a:t>
            </a:r>
            <a:r>
              <a:rPr lang="en-US" sz="2400" i="1" dirty="0"/>
              <a:t>and </a:t>
            </a:r>
            <a:r>
              <a:rPr lang="en-US" sz="2400" dirty="0"/>
              <a:t>patron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430" y="6235740"/>
            <a:ext cx="534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StudyBlue</a:t>
            </a:r>
            <a:r>
              <a:rPr lang="en-US" sz="1200" dirty="0"/>
              <a:t>. “Introduction to the Arts.” Last modified 2013. http://</a:t>
            </a:r>
            <a:r>
              <a:rPr lang="en-US" sz="1200" dirty="0" err="1"/>
              <a:t>www.studyblue.com</a:t>
            </a:r>
            <a:r>
              <a:rPr lang="en-US" sz="1200" dirty="0"/>
              <a:t>/notes/note/n/introduction-to-the-arts-midterm/deck/2416850</a:t>
            </a:r>
          </a:p>
        </p:txBody>
      </p:sp>
      <p:pic>
        <p:nvPicPr>
          <p:cNvPr id="5" name="Picture 4" descr="mycerinus_queen13314360625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5" y="1232373"/>
            <a:ext cx="3113088" cy="5269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507" y="434583"/>
            <a:ext cx="297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Statue of King </a:t>
            </a:r>
            <a:r>
              <a:rPr lang="en-US" sz="2000" b="1" dirty="0" err="1"/>
              <a:t>Mankaure</a:t>
            </a:r>
            <a:r>
              <a:rPr lang="en-US" sz="2000" b="1" dirty="0"/>
              <a:t> and His Queen</a:t>
            </a:r>
          </a:p>
        </p:txBody>
      </p:sp>
    </p:spTree>
    <p:extLst>
      <p:ext uri="{BB962C8B-B14F-4D97-AF65-F5344CB8AC3E}">
        <p14:creationId xmlns:p14="http://schemas.microsoft.com/office/powerpoint/2010/main" val="310502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673" y="3846412"/>
            <a:ext cx="1827260" cy="2749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5659" y="3116890"/>
            <a:ext cx="237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Gold Statue of </a:t>
            </a:r>
            <a:r>
              <a:rPr lang="en-US" sz="2000" b="1" dirty="0" err="1"/>
              <a:t>Amun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003" y="1486778"/>
            <a:ext cx="3190269" cy="5109338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14400" y="222287"/>
            <a:ext cx="7313613" cy="868362"/>
          </a:xfrm>
        </p:spPr>
        <p:txBody>
          <a:bodyPr/>
          <a:lstStyle/>
          <a:p>
            <a:r>
              <a:rPr lang="en-US" dirty="0"/>
              <a:t>Statues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004" y="1220382"/>
            <a:ext cx="38829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Look straight ahead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No activity (rigid)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Show no emotion (for majesty)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2636" y="489039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Brooklyn Museum. Last modified 2003. http://</a:t>
            </a:r>
            <a:r>
              <a:rPr lang="en-US" sz="1200" dirty="0" err="1"/>
              <a:t>www.brooklynmuseum.org</a:t>
            </a:r>
            <a:r>
              <a:rPr lang="en-US" sz="1200" dirty="0"/>
              <a:t>/exhibitions/</a:t>
            </a:r>
            <a:r>
              <a:rPr lang="en-US" sz="1200" dirty="0" err="1"/>
              <a:t>egypt_reborn</a:t>
            </a:r>
            <a:r>
              <a:rPr lang="en-US" sz="1200" dirty="0"/>
              <a:t>/#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5003" y="1090649"/>
            <a:ext cx="3190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 Scribe and his Wife</a:t>
            </a:r>
          </a:p>
        </p:txBody>
      </p:sp>
    </p:spTree>
    <p:extLst>
      <p:ext uri="{BB962C8B-B14F-4D97-AF65-F5344CB8AC3E}">
        <p14:creationId xmlns:p14="http://schemas.microsoft.com/office/powerpoint/2010/main" val="12646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01142"/>
            <a:ext cx="7313613" cy="868362"/>
          </a:xfrm>
        </p:spPr>
        <p:txBody>
          <a:bodyPr/>
          <a:lstStyle/>
          <a:p>
            <a:r>
              <a:rPr lang="en-US" dirty="0"/>
              <a:t>Relief and Painting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2813" y="868362"/>
            <a:ext cx="7315200" cy="170257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Show character of the deceased to the gods, what they hope to do in the afterlife</a:t>
            </a:r>
          </a:p>
          <a:p>
            <a:pPr>
              <a:buFont typeface="Arial"/>
              <a:buChar char="•"/>
            </a:pPr>
            <a:r>
              <a:rPr lang="en-US" dirty="0"/>
              <a:t>Precision over perspective (viewer can see the contents and ladle in a pot or a bowl)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10" y="3087567"/>
            <a:ext cx="6203703" cy="3382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705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Unknown. “Egyptian Afterlife.” Last modified 2009. http://</a:t>
            </a:r>
            <a:r>
              <a:rPr lang="en-US" sz="1400" dirty="0" err="1"/>
              <a:t>www.crystalinks.com</a:t>
            </a:r>
            <a:r>
              <a:rPr lang="en-US" sz="1400" dirty="0"/>
              <a:t>/</a:t>
            </a:r>
            <a:r>
              <a:rPr lang="en-US" sz="1400" dirty="0" err="1"/>
              <a:t>egyptafterlife.html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640835" y="2678559"/>
            <a:ext cx="6181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Tomb Painting from the Tomb of a Man Named </a:t>
            </a:r>
            <a:r>
              <a:rPr lang="en-US" sz="2000" b="1" dirty="0" err="1"/>
              <a:t>Menna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852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41139" y="4265799"/>
            <a:ext cx="44617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Colour</a:t>
            </a:r>
            <a:endParaRPr lang="en-US" sz="2800" b="1" dirty="0"/>
          </a:p>
          <a:p>
            <a:r>
              <a:rPr lang="en-US" sz="2800" dirty="0"/>
              <a:t>-Men (red) - depicts their outdoor life</a:t>
            </a:r>
          </a:p>
          <a:p>
            <a:r>
              <a:rPr lang="en-US" sz="2800" dirty="0"/>
              <a:t>-Women (yellow) - shows they are indoors and protected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38801" y="1538852"/>
            <a:ext cx="1607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Lenka</a:t>
            </a:r>
            <a:r>
              <a:rPr lang="en-US" sz="1200" dirty="0"/>
              <a:t> Peacock, Turin Museum: The tomb of </a:t>
            </a:r>
            <a:r>
              <a:rPr lang="en-US" sz="1200" dirty="0" err="1"/>
              <a:t>Kha</a:t>
            </a:r>
            <a:r>
              <a:rPr lang="en-US" sz="1200" dirty="0"/>
              <a:t>, 2015, </a:t>
            </a:r>
            <a:r>
              <a:rPr lang="en-US" sz="1200" dirty="0">
                <a:hlinkClick r:id="rId2"/>
              </a:rPr>
              <a:t>http://www.deirelmedina.com/lenka/TurinKha.html</a:t>
            </a:r>
            <a:r>
              <a:rPr lang="en-US" sz="1200" dirty="0"/>
              <a:t> (Sept. 29, 2015)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305" y="1178826"/>
            <a:ext cx="1494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Scene from Book of the Dead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899">
            <a:off x="2386013" y="650298"/>
            <a:ext cx="4371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6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17544" y="581062"/>
            <a:ext cx="3566160" cy="5297719"/>
          </a:xfrm>
        </p:spPr>
        <p:txBody>
          <a:bodyPr>
            <a:normAutofit/>
          </a:bodyPr>
          <a:lstStyle/>
          <a:p>
            <a:r>
              <a:rPr lang="en-US" sz="2400" b="1" dirty="0"/>
              <a:t>Scale:</a:t>
            </a:r>
          </a:p>
          <a:p>
            <a:r>
              <a:rPr lang="en-US" sz="2400" dirty="0"/>
              <a:t>-Size shows status</a:t>
            </a:r>
          </a:p>
          <a:p>
            <a:r>
              <a:rPr lang="en-US" sz="2400" dirty="0"/>
              <a:t>-Central figure much larger</a:t>
            </a:r>
          </a:p>
          <a:p>
            <a:r>
              <a:rPr lang="en-US" sz="2400" dirty="0"/>
              <a:t>-Men larger than wives</a:t>
            </a:r>
          </a:p>
          <a:p>
            <a:r>
              <a:rPr lang="en-US" sz="2400" dirty="0"/>
              <a:t>-Wives and kids often crouch below hugging calves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722" r="2722"/>
          <a:stretch>
            <a:fillRect/>
          </a:stretch>
        </p:blipFill>
        <p:spPr>
          <a:xfrm rot="21421631">
            <a:off x="808794" y="667560"/>
            <a:ext cx="3468664" cy="5124723"/>
          </a:xfrm>
        </p:spPr>
      </p:pic>
      <p:sp>
        <p:nvSpPr>
          <p:cNvPr id="6" name="TextBox 5"/>
          <p:cNvSpPr txBox="1"/>
          <p:nvPr/>
        </p:nvSpPr>
        <p:spPr>
          <a:xfrm>
            <a:off x="4821357" y="6123843"/>
            <a:ext cx="394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Brooklyn Museum. Last Date Modified 2003. http://</a:t>
            </a:r>
            <a:r>
              <a:rPr lang="en-US" sz="1200" dirty="0" err="1"/>
              <a:t>www.brooklynmuseum.org</a:t>
            </a:r>
            <a:r>
              <a:rPr lang="en-US" sz="1200" dirty="0"/>
              <a:t>/exhibitions/</a:t>
            </a:r>
            <a:r>
              <a:rPr lang="en-US" sz="1200" dirty="0" err="1"/>
              <a:t>egypt_reborn</a:t>
            </a:r>
            <a:r>
              <a:rPr lang="en-US" sz="1200" dirty="0"/>
              <a:t>/# </a:t>
            </a:r>
          </a:p>
        </p:txBody>
      </p:sp>
      <p:sp>
        <p:nvSpPr>
          <p:cNvPr id="7" name="TextBox 6"/>
          <p:cNvSpPr txBox="1"/>
          <p:nvPr/>
        </p:nvSpPr>
        <p:spPr>
          <a:xfrm rot="21413709">
            <a:off x="873943" y="5990492"/>
            <a:ext cx="41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Statue of </a:t>
            </a:r>
            <a:r>
              <a:rPr lang="en-US" sz="2000" b="1" dirty="0" err="1"/>
              <a:t>Nykara</a:t>
            </a:r>
            <a:r>
              <a:rPr lang="en-US" sz="2000" b="1" dirty="0"/>
              <a:t> and His Family</a:t>
            </a:r>
          </a:p>
        </p:txBody>
      </p:sp>
    </p:spTree>
    <p:extLst>
      <p:ext uri="{BB962C8B-B14F-4D97-AF65-F5344CB8AC3E}">
        <p14:creationId xmlns:p14="http://schemas.microsoft.com/office/powerpoint/2010/main" val="173173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571DC0-F601-4277-8AA2-A4E23A7C0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955" y="1090404"/>
            <a:ext cx="3341970" cy="5425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702E3-DB4A-45D9-BEDC-16CED8B10F0F}"/>
              </a:ext>
            </a:extLst>
          </p:cNvPr>
          <p:cNvSpPr txBox="1"/>
          <p:nvPr/>
        </p:nvSpPr>
        <p:spPr>
          <a:xfrm>
            <a:off x="4845856" y="1619927"/>
            <a:ext cx="360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- Notice the female figure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925CA-1B21-41E1-B1F9-1311A775826F}"/>
              </a:ext>
            </a:extLst>
          </p:cNvPr>
          <p:cNvSpPr txBox="1"/>
          <p:nvPr/>
        </p:nvSpPr>
        <p:spPr>
          <a:xfrm>
            <a:off x="4572000" y="6096128"/>
            <a:ext cx="4669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Wikimedia Commons, Statue of Ramses II at Karnak, 2016,  https://commons.wikimedia.org/wiki/File:Statue_of_Ramesses_II_in_Karnak_Temple_in_Luxor_Egypt.JPG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4B175-ED34-46F0-84C3-AAC9C2B292A1}"/>
              </a:ext>
            </a:extLst>
          </p:cNvPr>
          <p:cNvSpPr txBox="1"/>
          <p:nvPr/>
        </p:nvSpPr>
        <p:spPr>
          <a:xfrm>
            <a:off x="556995" y="478087"/>
            <a:ext cx="307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Statue of Ramses II at Karnak Temple</a:t>
            </a:r>
          </a:p>
        </p:txBody>
      </p:sp>
    </p:spTree>
    <p:extLst>
      <p:ext uri="{BB962C8B-B14F-4D97-AF65-F5344CB8AC3E}">
        <p14:creationId xmlns:p14="http://schemas.microsoft.com/office/powerpoint/2010/main" val="2039302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374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Goudy Old Style</vt:lpstr>
      <vt:lpstr>Impact</vt:lpstr>
      <vt:lpstr>Rockwell</vt:lpstr>
      <vt:lpstr>Inkwell</vt:lpstr>
      <vt:lpstr>Egyptian Artistic Conventions</vt:lpstr>
      <vt:lpstr>PowerPoint Presentation</vt:lpstr>
      <vt:lpstr>Continuity in Egyptian Art</vt:lpstr>
      <vt:lpstr>Statues</vt:lpstr>
      <vt:lpstr>Relief and Painting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and Family Roles</dc:title>
  <dc:creator>Olivia Djemel</dc:creator>
  <cp:lastModifiedBy>Risa Gluskin</cp:lastModifiedBy>
  <cp:revision>36</cp:revision>
  <dcterms:created xsi:type="dcterms:W3CDTF">2013-02-20T20:33:41Z</dcterms:created>
  <dcterms:modified xsi:type="dcterms:W3CDTF">2020-12-15T00:23:42Z</dcterms:modified>
</cp:coreProperties>
</file>