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6EB6C-8080-CC46-B877-34F92CE6D07C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E13D-3803-E74C-8007-B1FAF9A33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09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6EB6C-8080-CC46-B877-34F92CE6D07C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E13D-3803-E74C-8007-B1FAF9A33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63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6EB6C-8080-CC46-B877-34F92CE6D07C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E13D-3803-E74C-8007-B1FAF9A33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44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6EB6C-8080-CC46-B877-34F92CE6D07C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E13D-3803-E74C-8007-B1FAF9A33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85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6EB6C-8080-CC46-B877-34F92CE6D07C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E13D-3803-E74C-8007-B1FAF9A33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524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6EB6C-8080-CC46-B877-34F92CE6D07C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E13D-3803-E74C-8007-B1FAF9A33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05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6EB6C-8080-CC46-B877-34F92CE6D07C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E13D-3803-E74C-8007-B1FAF9A33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199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6EB6C-8080-CC46-B877-34F92CE6D07C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E13D-3803-E74C-8007-B1FAF9A33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61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6EB6C-8080-CC46-B877-34F92CE6D07C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E13D-3803-E74C-8007-B1FAF9A33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377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6EB6C-8080-CC46-B877-34F92CE6D07C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E13D-3803-E74C-8007-B1FAF9A33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53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6EB6C-8080-CC46-B877-34F92CE6D07C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E13D-3803-E74C-8007-B1FAF9A33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7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6EB6C-8080-CC46-B877-34F92CE6D07C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AE13D-3803-E74C-8007-B1FAF9A33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025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Storybook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  <a:r>
              <a:rPr lang="en-US" dirty="0" smtClean="0"/>
              <a:t>:</a:t>
            </a:r>
          </a:p>
          <a:p>
            <a:r>
              <a:rPr lang="en-US" dirty="0" smtClean="0"/>
              <a:t>CHW3M CCA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139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1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50229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 smtClean="0"/>
              <a:t>Sources:</a:t>
            </a:r>
          </a:p>
          <a:p>
            <a:pPr marL="0" indent="0">
              <a:buNone/>
            </a:pPr>
            <a:r>
              <a:rPr lang="en-US" sz="1400" dirty="0" smtClean="0"/>
              <a:t>Image </a:t>
            </a:r>
            <a:r>
              <a:rPr lang="en-US" sz="1400" dirty="0" smtClean="0"/>
              <a:t>1</a:t>
            </a: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r>
              <a:rPr lang="en-US" sz="1400" b="1" dirty="0" smtClean="0"/>
              <a:t>Fact-Checking Information: </a:t>
            </a:r>
            <a:r>
              <a:rPr lang="en-US" sz="1400" dirty="0"/>
              <a:t>[cite with a number at the end and give the citation in the textbox on the right side]</a:t>
            </a:r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Background information related to this slide: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The following </a:t>
            </a:r>
            <a:r>
              <a:rPr lang="en-US" sz="1400" b="1" dirty="0" smtClean="0"/>
              <a:t>facts</a:t>
            </a:r>
            <a:r>
              <a:rPr lang="en-US" sz="1400" dirty="0" smtClean="0"/>
              <a:t> back up what I have on this slide:</a:t>
            </a:r>
          </a:p>
          <a:p>
            <a:pPr marL="0" indent="0">
              <a:buNone/>
            </a:pPr>
            <a:endParaRPr lang="en-US" sz="1400" u="sng" dirty="0" smtClean="0"/>
          </a:p>
          <a:p>
            <a:pPr marL="0" indent="0">
              <a:buNone/>
            </a:pPr>
            <a:endParaRPr lang="en-US" sz="1400" u="sng" dirty="0"/>
          </a:p>
          <a:p>
            <a:pPr marL="0" indent="0">
              <a:buNone/>
            </a:pPr>
            <a:endParaRPr lang="en-US" sz="1400" u="sng" dirty="0" smtClean="0"/>
          </a:p>
          <a:p>
            <a:pPr marL="0" indent="0">
              <a:buNone/>
            </a:pPr>
            <a:r>
              <a:rPr lang="en-US" sz="1400" dirty="0" smtClean="0"/>
              <a:t>Connection </a:t>
            </a:r>
            <a:r>
              <a:rPr lang="en-US" sz="1400" dirty="0" smtClean="0"/>
              <a:t>to </a:t>
            </a:r>
            <a:r>
              <a:rPr lang="en-US" sz="1400" dirty="0" smtClean="0"/>
              <a:t>theme:</a:t>
            </a:r>
            <a:endParaRPr lang="en-US" sz="1400" dirty="0" smtClean="0"/>
          </a:p>
          <a:p>
            <a:pPr marL="0" indent="0">
              <a:buNone/>
            </a:pPr>
            <a:endParaRPr lang="en-US" sz="1300" u="sng" dirty="0" smtClean="0"/>
          </a:p>
          <a:p>
            <a:pPr marL="0" indent="0">
              <a:buNone/>
            </a:pPr>
            <a:endParaRPr lang="en-US" sz="1300" u="sng" dirty="0"/>
          </a:p>
          <a:p>
            <a:pPr marL="0" indent="0">
              <a:buNone/>
            </a:pPr>
            <a:r>
              <a:rPr lang="en-US" sz="1300" dirty="0" smtClean="0"/>
              <a:t>HTC connection:</a:t>
            </a:r>
            <a:endParaRPr lang="en-US" sz="1300" dirty="0"/>
          </a:p>
        </p:txBody>
      </p:sp>
      <p:sp>
        <p:nvSpPr>
          <p:cNvPr id="11" name="TextBox 10"/>
          <p:cNvSpPr txBox="1"/>
          <p:nvPr/>
        </p:nvSpPr>
        <p:spPr>
          <a:xfrm>
            <a:off x="5704764" y="1600200"/>
            <a:ext cx="25794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You do not need to show the images and captions here</a:t>
            </a:r>
            <a:endParaRPr lang="en-CA" dirty="0"/>
          </a:p>
        </p:txBody>
      </p:sp>
      <p:sp>
        <p:nvSpPr>
          <p:cNvPr id="13" name="TextBox 12"/>
          <p:cNvSpPr txBox="1"/>
          <p:nvPr/>
        </p:nvSpPr>
        <p:spPr>
          <a:xfrm>
            <a:off x="5322627" y="2756848"/>
            <a:ext cx="35074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Endnotes for anything on left side:</a:t>
            </a:r>
          </a:p>
          <a:p>
            <a:endParaRPr lang="en-CA" dirty="0"/>
          </a:p>
          <a:p>
            <a:r>
              <a:rPr lang="en-CA" dirty="0" smtClean="0"/>
              <a:t>1. </a:t>
            </a:r>
          </a:p>
          <a:p>
            <a:r>
              <a:rPr lang="en-CA" dirty="0" smtClean="0"/>
              <a:t>2. </a:t>
            </a:r>
          </a:p>
          <a:p>
            <a:r>
              <a:rPr lang="en-CA" dirty="0" smtClean="0"/>
              <a:t>3. </a:t>
            </a:r>
          </a:p>
          <a:p>
            <a:r>
              <a:rPr lang="en-CA" dirty="0" smtClean="0"/>
              <a:t>4.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14858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2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50229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400" b="1" dirty="0" smtClean="0"/>
              <a:t>Sources:</a:t>
            </a:r>
          </a:p>
          <a:p>
            <a:pPr marL="0" indent="0">
              <a:buNone/>
            </a:pPr>
            <a:r>
              <a:rPr lang="en-US" sz="1400" dirty="0" smtClean="0"/>
              <a:t>Image </a:t>
            </a:r>
            <a:r>
              <a:rPr lang="en-US" sz="1400" dirty="0" smtClean="0"/>
              <a:t>1</a:t>
            </a: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r>
              <a:rPr lang="en-US" sz="1400" b="1" dirty="0" smtClean="0"/>
              <a:t>Fact-Checking Information:</a:t>
            </a:r>
            <a:r>
              <a:rPr lang="en-US" sz="1400" dirty="0"/>
              <a:t>[cite with a number at the end and give the citation in the textbox on the right side]</a:t>
            </a:r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Background information related to this slide:</a:t>
            </a: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The following </a:t>
            </a:r>
            <a:r>
              <a:rPr lang="en-US" sz="1400" b="1" dirty="0" smtClean="0"/>
              <a:t>facts</a:t>
            </a:r>
            <a:r>
              <a:rPr lang="en-US" sz="1400" dirty="0" smtClean="0"/>
              <a:t> back up what I have on this slide:</a:t>
            </a:r>
          </a:p>
          <a:p>
            <a:pPr marL="0" indent="0">
              <a:buNone/>
            </a:pPr>
            <a:endParaRPr lang="en-US" sz="1400" u="sng" dirty="0" smtClean="0"/>
          </a:p>
          <a:p>
            <a:pPr marL="0" indent="0">
              <a:buNone/>
            </a:pPr>
            <a:endParaRPr lang="en-US" sz="1400" u="sng" dirty="0"/>
          </a:p>
          <a:p>
            <a:pPr marL="0" indent="0">
              <a:buNone/>
            </a:pPr>
            <a:endParaRPr lang="en-US" sz="1400" u="sng" dirty="0" smtClean="0"/>
          </a:p>
          <a:p>
            <a:pPr marL="0" indent="0">
              <a:buNone/>
            </a:pPr>
            <a:r>
              <a:rPr lang="en-US" sz="1400" dirty="0" smtClean="0"/>
              <a:t>Connection </a:t>
            </a:r>
            <a:r>
              <a:rPr lang="en-US" sz="1400" dirty="0" smtClean="0"/>
              <a:t>to </a:t>
            </a:r>
            <a:r>
              <a:rPr lang="en-US" sz="1400" dirty="0" smtClean="0"/>
              <a:t>theme:</a:t>
            </a:r>
            <a:endParaRPr lang="en-US" sz="1400" dirty="0" smtClean="0"/>
          </a:p>
          <a:p>
            <a:pPr marL="0" indent="0">
              <a:buNone/>
            </a:pPr>
            <a:endParaRPr lang="en-US" sz="1300" u="sng" dirty="0" smtClean="0"/>
          </a:p>
          <a:p>
            <a:pPr marL="0" indent="0">
              <a:buNone/>
            </a:pPr>
            <a:endParaRPr lang="en-US" sz="1300" u="sng" dirty="0"/>
          </a:p>
          <a:p>
            <a:pPr marL="0" indent="0">
              <a:buNone/>
            </a:pPr>
            <a:r>
              <a:rPr lang="en-US" sz="1300" dirty="0" smtClean="0"/>
              <a:t>HTC connection:</a:t>
            </a:r>
            <a:endParaRPr lang="en-US" sz="1300" dirty="0"/>
          </a:p>
        </p:txBody>
      </p:sp>
      <p:sp>
        <p:nvSpPr>
          <p:cNvPr id="11" name="TextBox 10"/>
          <p:cNvSpPr txBox="1"/>
          <p:nvPr/>
        </p:nvSpPr>
        <p:spPr>
          <a:xfrm>
            <a:off x="5704764" y="1600200"/>
            <a:ext cx="25794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You do not need to show the images and captions here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037" y="2988741"/>
            <a:ext cx="3560763" cy="206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1137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3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50229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400" b="1" dirty="0" smtClean="0"/>
              <a:t>Sources:</a:t>
            </a:r>
          </a:p>
          <a:p>
            <a:pPr marL="0" indent="0">
              <a:buNone/>
            </a:pPr>
            <a:r>
              <a:rPr lang="en-US" sz="1400" dirty="0" smtClean="0"/>
              <a:t>Image </a:t>
            </a:r>
            <a:r>
              <a:rPr lang="en-US" sz="1400" dirty="0" smtClean="0"/>
              <a:t>1</a:t>
            </a: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r>
              <a:rPr lang="en-US" sz="1400" b="1" dirty="0" smtClean="0"/>
              <a:t>Fact-Checking Information: </a:t>
            </a:r>
            <a:r>
              <a:rPr lang="en-US" sz="1400" dirty="0" smtClean="0"/>
              <a:t>[</a:t>
            </a:r>
            <a:r>
              <a:rPr lang="en-US" sz="1400" dirty="0"/>
              <a:t>cite with a number at the end and give the citation in the textbox on the right side]</a:t>
            </a:r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Background information related to this slide:</a:t>
            </a: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The following </a:t>
            </a:r>
            <a:r>
              <a:rPr lang="en-US" sz="1400" b="1" dirty="0" smtClean="0"/>
              <a:t>facts</a:t>
            </a:r>
            <a:r>
              <a:rPr lang="en-US" sz="1400" dirty="0" smtClean="0"/>
              <a:t> back up what I have on this slide:</a:t>
            </a:r>
          </a:p>
          <a:p>
            <a:pPr marL="0" indent="0">
              <a:buNone/>
            </a:pPr>
            <a:endParaRPr lang="en-US" sz="1400" u="sng" dirty="0" smtClean="0"/>
          </a:p>
          <a:p>
            <a:pPr marL="0" indent="0">
              <a:buNone/>
            </a:pPr>
            <a:endParaRPr lang="en-US" sz="1400" u="sng" dirty="0"/>
          </a:p>
          <a:p>
            <a:pPr marL="0" indent="0">
              <a:buNone/>
            </a:pPr>
            <a:endParaRPr lang="en-US" sz="1400" u="sng" dirty="0" smtClean="0"/>
          </a:p>
          <a:p>
            <a:pPr marL="0" indent="0">
              <a:buNone/>
            </a:pPr>
            <a:r>
              <a:rPr lang="en-US" sz="1400" dirty="0" smtClean="0"/>
              <a:t>Connection </a:t>
            </a:r>
            <a:r>
              <a:rPr lang="en-US" sz="1400" dirty="0" smtClean="0"/>
              <a:t>to </a:t>
            </a:r>
            <a:r>
              <a:rPr lang="en-US" sz="1400" dirty="0" smtClean="0"/>
              <a:t>theme:</a:t>
            </a:r>
            <a:endParaRPr lang="en-US" sz="1400" dirty="0" smtClean="0"/>
          </a:p>
          <a:p>
            <a:pPr marL="0" indent="0">
              <a:buNone/>
            </a:pPr>
            <a:endParaRPr lang="en-US" sz="1300" u="sng" dirty="0" smtClean="0"/>
          </a:p>
          <a:p>
            <a:pPr marL="0" indent="0">
              <a:buNone/>
            </a:pPr>
            <a:endParaRPr lang="en-US" sz="1300" u="sng" dirty="0"/>
          </a:p>
          <a:p>
            <a:pPr marL="0" indent="0">
              <a:buNone/>
            </a:pPr>
            <a:r>
              <a:rPr lang="en-US" sz="1300" dirty="0" smtClean="0"/>
              <a:t>HTC connection:</a:t>
            </a:r>
            <a:endParaRPr lang="en-US" sz="1300" dirty="0"/>
          </a:p>
        </p:txBody>
      </p:sp>
      <p:sp>
        <p:nvSpPr>
          <p:cNvPr id="11" name="TextBox 10"/>
          <p:cNvSpPr txBox="1"/>
          <p:nvPr/>
        </p:nvSpPr>
        <p:spPr>
          <a:xfrm>
            <a:off x="5704764" y="1600200"/>
            <a:ext cx="25794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You do not need to show the images and captions here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5240740" y="2975212"/>
            <a:ext cx="35074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Endnotes for anything on left side:</a:t>
            </a:r>
          </a:p>
          <a:p>
            <a:endParaRPr lang="en-CA" dirty="0"/>
          </a:p>
          <a:p>
            <a:r>
              <a:rPr lang="en-CA" dirty="0" smtClean="0"/>
              <a:t>1. </a:t>
            </a:r>
          </a:p>
          <a:p>
            <a:r>
              <a:rPr lang="en-CA" dirty="0" smtClean="0"/>
              <a:t>2. </a:t>
            </a:r>
          </a:p>
          <a:p>
            <a:r>
              <a:rPr lang="en-CA" dirty="0" smtClean="0"/>
              <a:t>3. </a:t>
            </a:r>
          </a:p>
          <a:p>
            <a:r>
              <a:rPr lang="en-CA" dirty="0" smtClean="0"/>
              <a:t>4.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31137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4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50229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400" b="1" dirty="0" smtClean="0"/>
              <a:t>Sources:</a:t>
            </a:r>
          </a:p>
          <a:p>
            <a:pPr marL="0" indent="0">
              <a:buNone/>
            </a:pPr>
            <a:r>
              <a:rPr lang="en-US" sz="1400" dirty="0" smtClean="0"/>
              <a:t>Image </a:t>
            </a:r>
            <a:r>
              <a:rPr lang="en-US" sz="1400" dirty="0" smtClean="0"/>
              <a:t>1</a:t>
            </a: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r>
              <a:rPr lang="en-US" sz="1400" b="1" dirty="0" smtClean="0"/>
              <a:t>Fact-Checking Information: </a:t>
            </a:r>
            <a:r>
              <a:rPr lang="en-US" sz="1400" dirty="0"/>
              <a:t>[cite with a number at the end and give the citation in the textbox on the right side]</a:t>
            </a:r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Background information related to this slide:</a:t>
            </a: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The following </a:t>
            </a:r>
            <a:r>
              <a:rPr lang="en-US" sz="1400" b="1" dirty="0" smtClean="0"/>
              <a:t>facts</a:t>
            </a:r>
            <a:r>
              <a:rPr lang="en-US" sz="1400" dirty="0" smtClean="0"/>
              <a:t> back up what I have on this slide:</a:t>
            </a:r>
          </a:p>
          <a:p>
            <a:pPr marL="0" indent="0">
              <a:buNone/>
            </a:pPr>
            <a:endParaRPr lang="en-US" sz="1400" u="sng" dirty="0" smtClean="0"/>
          </a:p>
          <a:p>
            <a:pPr marL="0" indent="0">
              <a:buNone/>
            </a:pPr>
            <a:endParaRPr lang="en-US" sz="1400" u="sng" dirty="0"/>
          </a:p>
          <a:p>
            <a:pPr marL="0" indent="0">
              <a:buNone/>
            </a:pPr>
            <a:endParaRPr lang="en-US" sz="1400" u="sng" dirty="0" smtClean="0"/>
          </a:p>
          <a:p>
            <a:pPr marL="0" indent="0">
              <a:buNone/>
            </a:pPr>
            <a:r>
              <a:rPr lang="en-US" sz="1400" dirty="0" smtClean="0"/>
              <a:t>Connection </a:t>
            </a:r>
            <a:r>
              <a:rPr lang="en-US" sz="1400" dirty="0" smtClean="0"/>
              <a:t>to </a:t>
            </a:r>
            <a:r>
              <a:rPr lang="en-US" sz="1400" dirty="0" smtClean="0"/>
              <a:t>theme:</a:t>
            </a:r>
            <a:endParaRPr lang="en-US" sz="1400" dirty="0" smtClean="0"/>
          </a:p>
          <a:p>
            <a:pPr marL="0" indent="0">
              <a:buNone/>
            </a:pPr>
            <a:endParaRPr lang="en-US" sz="1300" u="sng" dirty="0" smtClean="0"/>
          </a:p>
          <a:p>
            <a:pPr marL="0" indent="0">
              <a:buNone/>
            </a:pPr>
            <a:endParaRPr lang="en-US" sz="1300" u="sng" dirty="0"/>
          </a:p>
          <a:p>
            <a:pPr marL="0" indent="0">
              <a:buNone/>
            </a:pPr>
            <a:r>
              <a:rPr lang="en-US" sz="1300" dirty="0" smtClean="0"/>
              <a:t>HTC connection:</a:t>
            </a:r>
            <a:endParaRPr lang="en-US" sz="1300" dirty="0"/>
          </a:p>
        </p:txBody>
      </p:sp>
      <p:sp>
        <p:nvSpPr>
          <p:cNvPr id="11" name="TextBox 10"/>
          <p:cNvSpPr txBox="1"/>
          <p:nvPr/>
        </p:nvSpPr>
        <p:spPr>
          <a:xfrm>
            <a:off x="5704764" y="1600200"/>
            <a:ext cx="25794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You do not need to show the images and captions here</a:t>
            </a:r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429" y="2961447"/>
            <a:ext cx="3560763" cy="206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1137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5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50229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400" b="1" dirty="0" smtClean="0"/>
              <a:t>Sources:</a:t>
            </a:r>
          </a:p>
          <a:p>
            <a:pPr marL="0" indent="0">
              <a:buNone/>
            </a:pPr>
            <a:r>
              <a:rPr lang="en-US" sz="1400" dirty="0" smtClean="0"/>
              <a:t>Image </a:t>
            </a:r>
            <a:r>
              <a:rPr lang="en-US" sz="1400" dirty="0" smtClean="0"/>
              <a:t>1</a:t>
            </a: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r>
              <a:rPr lang="en-US" sz="1400" b="1" dirty="0" smtClean="0"/>
              <a:t>Fact-Checking Information: </a:t>
            </a:r>
            <a:r>
              <a:rPr lang="en-US" sz="1400" dirty="0"/>
              <a:t>[cite with a number at the end and give the citation in the textbox on the right side]</a:t>
            </a:r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Background information related to this slide:</a:t>
            </a: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The following </a:t>
            </a:r>
            <a:r>
              <a:rPr lang="en-US" sz="1400" b="1" dirty="0" smtClean="0"/>
              <a:t>facts</a:t>
            </a:r>
            <a:r>
              <a:rPr lang="en-US" sz="1400" dirty="0" smtClean="0"/>
              <a:t> back up what I have on this slide:</a:t>
            </a:r>
          </a:p>
          <a:p>
            <a:pPr marL="0" indent="0">
              <a:buNone/>
            </a:pPr>
            <a:endParaRPr lang="en-US" sz="1400" u="sng" dirty="0" smtClean="0"/>
          </a:p>
          <a:p>
            <a:pPr marL="0" indent="0">
              <a:buNone/>
            </a:pPr>
            <a:endParaRPr lang="en-US" sz="1400" u="sng" dirty="0"/>
          </a:p>
          <a:p>
            <a:pPr marL="0" indent="0">
              <a:buNone/>
            </a:pPr>
            <a:endParaRPr lang="en-US" sz="1400" u="sng" dirty="0" smtClean="0"/>
          </a:p>
          <a:p>
            <a:pPr marL="0" indent="0">
              <a:buNone/>
            </a:pPr>
            <a:r>
              <a:rPr lang="en-US" sz="1400" dirty="0" smtClean="0"/>
              <a:t>Connection </a:t>
            </a:r>
            <a:r>
              <a:rPr lang="en-US" sz="1400" dirty="0" smtClean="0"/>
              <a:t>to </a:t>
            </a:r>
            <a:r>
              <a:rPr lang="en-US" sz="1400" dirty="0" smtClean="0"/>
              <a:t>theme:</a:t>
            </a:r>
            <a:endParaRPr lang="en-US" sz="1400" dirty="0" smtClean="0"/>
          </a:p>
          <a:p>
            <a:pPr marL="0" indent="0">
              <a:buNone/>
            </a:pPr>
            <a:endParaRPr lang="en-US" sz="1300" u="sng" dirty="0" smtClean="0"/>
          </a:p>
          <a:p>
            <a:pPr marL="0" indent="0">
              <a:buNone/>
            </a:pPr>
            <a:endParaRPr lang="en-US" sz="1300" u="sng" dirty="0"/>
          </a:p>
          <a:p>
            <a:pPr marL="0" indent="0">
              <a:buNone/>
            </a:pPr>
            <a:r>
              <a:rPr lang="en-US" sz="1300" dirty="0" smtClean="0"/>
              <a:t>HTC connection:</a:t>
            </a:r>
            <a:endParaRPr lang="en-US" sz="1300" dirty="0"/>
          </a:p>
        </p:txBody>
      </p:sp>
      <p:sp>
        <p:nvSpPr>
          <p:cNvPr id="11" name="TextBox 10"/>
          <p:cNvSpPr txBox="1"/>
          <p:nvPr/>
        </p:nvSpPr>
        <p:spPr>
          <a:xfrm>
            <a:off x="5704764" y="1600200"/>
            <a:ext cx="25794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You do not need to show the images and captions here</a:t>
            </a:r>
            <a:endParaRPr lang="en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429" y="3234402"/>
            <a:ext cx="3560763" cy="206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1137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6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50229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400" b="1" dirty="0" smtClean="0"/>
              <a:t>Sources:</a:t>
            </a:r>
          </a:p>
          <a:p>
            <a:pPr marL="0" indent="0">
              <a:buNone/>
            </a:pPr>
            <a:r>
              <a:rPr lang="en-US" sz="1400" dirty="0" smtClean="0"/>
              <a:t>Image </a:t>
            </a:r>
            <a:r>
              <a:rPr lang="en-US" sz="1400" dirty="0" smtClean="0"/>
              <a:t>1</a:t>
            </a: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r>
              <a:rPr lang="en-US" sz="1400" b="1" dirty="0" smtClean="0"/>
              <a:t>Fact-Checking Information: </a:t>
            </a:r>
            <a:r>
              <a:rPr lang="en-US" sz="1400" dirty="0"/>
              <a:t>[cite with a number at the end and give the citation in the textbox on the right side]</a:t>
            </a:r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Background information related to this slide:</a:t>
            </a: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The following </a:t>
            </a:r>
            <a:r>
              <a:rPr lang="en-US" sz="1400" b="1" dirty="0" smtClean="0"/>
              <a:t>facts</a:t>
            </a:r>
            <a:r>
              <a:rPr lang="en-US" sz="1400" dirty="0" smtClean="0"/>
              <a:t> back up what I have on this slide:</a:t>
            </a:r>
          </a:p>
          <a:p>
            <a:pPr marL="0" indent="0">
              <a:buNone/>
            </a:pPr>
            <a:endParaRPr lang="en-US" sz="1400" u="sng" dirty="0" smtClean="0"/>
          </a:p>
          <a:p>
            <a:pPr marL="0" indent="0">
              <a:buNone/>
            </a:pPr>
            <a:endParaRPr lang="en-US" sz="1400" u="sng" dirty="0"/>
          </a:p>
          <a:p>
            <a:pPr marL="0" indent="0">
              <a:buNone/>
            </a:pPr>
            <a:endParaRPr lang="en-US" sz="1400" u="sng" dirty="0" smtClean="0"/>
          </a:p>
          <a:p>
            <a:pPr marL="0" indent="0">
              <a:buNone/>
            </a:pPr>
            <a:r>
              <a:rPr lang="en-US" sz="1400" dirty="0" smtClean="0"/>
              <a:t>Connection </a:t>
            </a:r>
            <a:r>
              <a:rPr lang="en-US" sz="1400" dirty="0" smtClean="0"/>
              <a:t>to </a:t>
            </a:r>
            <a:r>
              <a:rPr lang="en-US" sz="1400" dirty="0" smtClean="0"/>
              <a:t>theme:</a:t>
            </a:r>
            <a:endParaRPr lang="en-US" sz="1400" dirty="0" smtClean="0"/>
          </a:p>
          <a:p>
            <a:pPr marL="0" indent="0">
              <a:buNone/>
            </a:pPr>
            <a:endParaRPr lang="en-US" sz="1300" u="sng" dirty="0" smtClean="0"/>
          </a:p>
          <a:p>
            <a:pPr marL="0" indent="0">
              <a:buNone/>
            </a:pPr>
            <a:endParaRPr lang="en-US" sz="1300" u="sng" dirty="0"/>
          </a:p>
          <a:p>
            <a:pPr marL="0" indent="0">
              <a:buNone/>
            </a:pPr>
            <a:r>
              <a:rPr lang="en-US" sz="1300" dirty="0" smtClean="0"/>
              <a:t>HTC connection:</a:t>
            </a:r>
            <a:endParaRPr lang="en-US" sz="1300" dirty="0"/>
          </a:p>
        </p:txBody>
      </p:sp>
      <p:sp>
        <p:nvSpPr>
          <p:cNvPr id="11" name="TextBox 10"/>
          <p:cNvSpPr txBox="1"/>
          <p:nvPr/>
        </p:nvSpPr>
        <p:spPr>
          <a:xfrm>
            <a:off x="5704764" y="1600200"/>
            <a:ext cx="25794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You do not need to show the images and captions here</a:t>
            </a:r>
            <a:endParaRPr lang="en-C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429" y="3602891"/>
            <a:ext cx="3560763" cy="206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1137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7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50229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400" b="1" dirty="0" smtClean="0"/>
              <a:t>Sources:</a:t>
            </a:r>
          </a:p>
          <a:p>
            <a:pPr marL="0" indent="0">
              <a:buNone/>
            </a:pPr>
            <a:r>
              <a:rPr lang="en-US" sz="1400" dirty="0" smtClean="0"/>
              <a:t>Image </a:t>
            </a:r>
            <a:r>
              <a:rPr lang="en-US" sz="1400" dirty="0" smtClean="0"/>
              <a:t>1</a:t>
            </a: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r>
              <a:rPr lang="en-US" sz="1400" b="1" dirty="0" smtClean="0"/>
              <a:t>Fact-Checking Information: </a:t>
            </a:r>
            <a:r>
              <a:rPr lang="en-US" sz="1400" dirty="0"/>
              <a:t>[cite with a number at the end and give the citation in the textbox on the right side]</a:t>
            </a:r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Background information related to this slide:</a:t>
            </a: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The following </a:t>
            </a:r>
            <a:r>
              <a:rPr lang="en-US" sz="1400" b="1" dirty="0" smtClean="0"/>
              <a:t>facts</a:t>
            </a:r>
            <a:r>
              <a:rPr lang="en-US" sz="1400" dirty="0" smtClean="0"/>
              <a:t> back up what I have on this slide:</a:t>
            </a:r>
          </a:p>
          <a:p>
            <a:pPr marL="0" indent="0">
              <a:buNone/>
            </a:pPr>
            <a:endParaRPr lang="en-US" sz="1400" u="sng" dirty="0" smtClean="0"/>
          </a:p>
          <a:p>
            <a:pPr marL="0" indent="0">
              <a:buNone/>
            </a:pPr>
            <a:endParaRPr lang="en-US" sz="1400" u="sng" dirty="0"/>
          </a:p>
          <a:p>
            <a:pPr marL="0" indent="0">
              <a:buNone/>
            </a:pPr>
            <a:endParaRPr lang="en-US" sz="1400" u="sng" dirty="0" smtClean="0"/>
          </a:p>
          <a:p>
            <a:pPr marL="0" indent="0">
              <a:buNone/>
            </a:pPr>
            <a:r>
              <a:rPr lang="en-US" sz="1400" dirty="0" smtClean="0"/>
              <a:t>Connection </a:t>
            </a:r>
            <a:r>
              <a:rPr lang="en-US" sz="1400" dirty="0" smtClean="0"/>
              <a:t>to </a:t>
            </a:r>
            <a:r>
              <a:rPr lang="en-US" sz="1400" dirty="0" smtClean="0"/>
              <a:t>theme:</a:t>
            </a:r>
            <a:endParaRPr lang="en-US" sz="1400" dirty="0" smtClean="0"/>
          </a:p>
          <a:p>
            <a:pPr marL="0" indent="0">
              <a:buNone/>
            </a:pPr>
            <a:endParaRPr lang="en-US" sz="1300" u="sng" dirty="0" smtClean="0"/>
          </a:p>
          <a:p>
            <a:pPr marL="0" indent="0">
              <a:buNone/>
            </a:pPr>
            <a:endParaRPr lang="en-US" sz="1300" u="sng" dirty="0"/>
          </a:p>
          <a:p>
            <a:pPr marL="0" indent="0">
              <a:buNone/>
            </a:pPr>
            <a:r>
              <a:rPr lang="en-US" sz="1300" dirty="0" smtClean="0"/>
              <a:t>HTC connection:</a:t>
            </a:r>
            <a:endParaRPr lang="en-US" sz="1300" dirty="0"/>
          </a:p>
        </p:txBody>
      </p:sp>
      <p:sp>
        <p:nvSpPr>
          <p:cNvPr id="11" name="TextBox 10"/>
          <p:cNvSpPr txBox="1"/>
          <p:nvPr/>
        </p:nvSpPr>
        <p:spPr>
          <a:xfrm>
            <a:off x="5704764" y="1600200"/>
            <a:ext cx="25794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You do not need to show the images and captions here</a:t>
            </a:r>
            <a:endParaRPr lang="en-C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3428" y="3548300"/>
            <a:ext cx="3560763" cy="206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1137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Bibliography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88371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505</Words>
  <Application>Microsoft Office PowerPoint</Application>
  <PresentationFormat>On-screen Show (4:3)</PresentationFormat>
  <Paragraphs>148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Storybook Title</vt:lpstr>
      <vt:lpstr>Slide 1 Heading</vt:lpstr>
      <vt:lpstr>Slide 2 Heading</vt:lpstr>
      <vt:lpstr>Slide 3 Heading</vt:lpstr>
      <vt:lpstr>Slide 4 Heading</vt:lpstr>
      <vt:lpstr>Slide 5 Heading</vt:lpstr>
      <vt:lpstr>Slide 6 Heading</vt:lpstr>
      <vt:lpstr>Slide 7 Heading</vt:lpstr>
      <vt:lpstr>Bibliography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Zuma’s Unforgettable Journey</dc:title>
  <dc:creator>Jamie Young</dc:creator>
  <cp:lastModifiedBy>Gluskin, Risa</cp:lastModifiedBy>
  <cp:revision>20</cp:revision>
  <dcterms:created xsi:type="dcterms:W3CDTF">2013-12-02T02:05:11Z</dcterms:created>
  <dcterms:modified xsi:type="dcterms:W3CDTF">2018-05-30T20:03:43Z</dcterms:modified>
</cp:coreProperties>
</file>