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120C40-A8DA-4C40-A14D-75ED47D17F4A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ABD040-6F90-462F-ACCD-E4DAF044CBAB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Where is France in regards to continuity and change post-revolution?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Napoleon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478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Video Worksheet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Reforms as First Consul for Life</a:t>
            </a:r>
          </a:p>
          <a:p>
            <a:pPr lvl="1"/>
            <a:r>
              <a:rPr lang="en-CA" dirty="0" smtClean="0"/>
              <a:t>En. ideal? H and/or B</a:t>
            </a:r>
            <a:endParaRPr lang="en-CA" dirty="0" smtClean="0"/>
          </a:p>
          <a:p>
            <a:r>
              <a:rPr lang="en-CA" dirty="0" smtClean="0"/>
              <a:t>Code Napoleon</a:t>
            </a:r>
          </a:p>
          <a:p>
            <a:pPr lvl="1"/>
            <a:r>
              <a:rPr lang="en-CA" dirty="0"/>
              <a:t>En. ideal? H </a:t>
            </a:r>
            <a:r>
              <a:rPr lang="en-CA" dirty="0" smtClean="0"/>
              <a:t>and/or </a:t>
            </a:r>
            <a:r>
              <a:rPr lang="en-CA" dirty="0"/>
              <a:t>B</a:t>
            </a:r>
          </a:p>
          <a:p>
            <a:r>
              <a:rPr lang="en-CA" dirty="0" smtClean="0"/>
              <a:t>Concordat</a:t>
            </a:r>
          </a:p>
          <a:p>
            <a:pPr lvl="1"/>
            <a:r>
              <a:rPr lang="en-CA" dirty="0"/>
              <a:t>En. ideal? H </a:t>
            </a:r>
            <a:r>
              <a:rPr lang="en-CA" dirty="0" smtClean="0"/>
              <a:t>and/or </a:t>
            </a:r>
            <a:r>
              <a:rPr lang="en-CA" dirty="0"/>
              <a:t>B</a:t>
            </a:r>
          </a:p>
          <a:p>
            <a:r>
              <a:rPr lang="en-CA" dirty="0" smtClean="0"/>
              <a:t>Police state</a:t>
            </a:r>
          </a:p>
          <a:p>
            <a:pPr lvl="1"/>
            <a:r>
              <a:rPr lang="en-CA" dirty="0"/>
              <a:t>En. ideal? </a:t>
            </a:r>
            <a:r>
              <a:rPr lang="en-CA" dirty="0" smtClean="0"/>
              <a:t>H and/or </a:t>
            </a:r>
            <a:r>
              <a:rPr lang="en-CA" dirty="0"/>
              <a:t>B</a:t>
            </a:r>
            <a:endParaRPr lang="en-CA" dirty="0" smtClean="0"/>
          </a:p>
          <a:p>
            <a:r>
              <a:rPr lang="en-CA" dirty="0" smtClean="0"/>
              <a:t>Coronation</a:t>
            </a:r>
          </a:p>
          <a:p>
            <a:pPr lvl="1"/>
            <a:r>
              <a:rPr lang="en-CA" dirty="0"/>
              <a:t>En. ideal? H </a:t>
            </a:r>
            <a:r>
              <a:rPr lang="en-CA" dirty="0" smtClean="0"/>
              <a:t>and/or </a:t>
            </a:r>
            <a:r>
              <a:rPr lang="en-CA" dirty="0"/>
              <a:t>B</a:t>
            </a:r>
            <a:endParaRPr lang="en-CA" dirty="0" smtClean="0"/>
          </a:p>
          <a:p>
            <a:r>
              <a:rPr lang="en-CA" dirty="0" smtClean="0"/>
              <a:t>Continental System (from HW)</a:t>
            </a:r>
          </a:p>
          <a:p>
            <a:pPr lvl="1"/>
            <a:r>
              <a:rPr lang="en-CA" dirty="0"/>
              <a:t>En. ideal? H </a:t>
            </a:r>
            <a:r>
              <a:rPr lang="en-CA" dirty="0" smtClean="0"/>
              <a:t>and/or </a:t>
            </a:r>
            <a:r>
              <a:rPr lang="en-CA" dirty="0"/>
              <a:t>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81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Jacques Louis David Paintings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Which enlightened ideals do these paintings portray, or not?</a:t>
            </a:r>
          </a:p>
          <a:p>
            <a:r>
              <a:rPr lang="en-CA" dirty="0" smtClean="0"/>
              <a:t>Which shifts do these paintings portray?</a:t>
            </a:r>
          </a:p>
          <a:p>
            <a:pPr lvl="1"/>
            <a:r>
              <a:rPr lang="en-CA" dirty="0" smtClean="0"/>
              <a:t>Tennis Court Oath, page 162 in textbook</a:t>
            </a:r>
          </a:p>
          <a:p>
            <a:pPr lvl="1"/>
            <a:r>
              <a:rPr lang="en-CA" dirty="0" smtClean="0"/>
              <a:t>Death of Marat, page 168 in textbook</a:t>
            </a:r>
          </a:p>
          <a:p>
            <a:pPr lvl="1"/>
            <a:r>
              <a:rPr lang="en-CA" dirty="0" smtClean="0"/>
              <a:t>Napoleon Crossing the Alps, page 176 in textbook</a:t>
            </a:r>
          </a:p>
          <a:p>
            <a:pPr lvl="2"/>
            <a:r>
              <a:rPr lang="en-CA" dirty="0" smtClean="0"/>
              <a:t>Napoleon on a mule crossing the Alps</a:t>
            </a:r>
          </a:p>
          <a:p>
            <a:pPr lvl="1"/>
            <a:r>
              <a:rPr lang="en-CA" dirty="0" smtClean="0"/>
              <a:t>Coronation, page 177 in textbook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529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HTCs (Potential Unit </a:t>
            </a:r>
            <a:r>
              <a:rPr lang="en-CA" smtClean="0"/>
              <a:t>Test Questions)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How are continuity and change overlapping during the Revolution and under Napoleon’s rule?</a:t>
            </a:r>
          </a:p>
          <a:p>
            <a:r>
              <a:rPr lang="en-CA" dirty="0" smtClean="0"/>
              <a:t>Don’t forget about turning points, both during the Revolution and Napoleon’s rule</a:t>
            </a:r>
          </a:p>
          <a:p>
            <a:r>
              <a:rPr lang="en-CA" dirty="0" smtClean="0"/>
              <a:t>Who is progressing, who is declining during each phase of the Revolution and under Napoleon?</a:t>
            </a:r>
          </a:p>
          <a:p>
            <a:endParaRPr lang="en-CA" dirty="0"/>
          </a:p>
        </p:txBody>
      </p:sp>
      <p:sp>
        <p:nvSpPr>
          <p:cNvPr id="4" name="U-Turn Arrow 3"/>
          <p:cNvSpPr/>
          <p:nvPr/>
        </p:nvSpPr>
        <p:spPr>
          <a:xfrm>
            <a:off x="1524000" y="4724400"/>
            <a:ext cx="1219200" cy="1066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657600" y="4876800"/>
            <a:ext cx="10668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Down Arrow 5"/>
          <p:cNvSpPr/>
          <p:nvPr/>
        </p:nvSpPr>
        <p:spPr>
          <a:xfrm>
            <a:off x="6096000" y="48768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75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Phase 3 of the Revolution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The Jacobins self-destruct after the excesses of the Terror (even Robespierre is executed)</a:t>
            </a:r>
            <a:endParaRPr lang="en-CA" sz="3600" dirty="0"/>
          </a:p>
          <a:p>
            <a:pPr lvl="0"/>
            <a:r>
              <a:rPr lang="en-US" sz="2800" dirty="0"/>
              <a:t>After this… no support for a third revolution</a:t>
            </a:r>
            <a:endParaRPr lang="en-CA" sz="3600" dirty="0"/>
          </a:p>
          <a:p>
            <a:pPr lvl="0"/>
            <a:r>
              <a:rPr lang="en-US" sz="2800" dirty="0"/>
              <a:t>Moderates are back in control of government</a:t>
            </a:r>
            <a:endParaRPr lang="en-CA" sz="3600" dirty="0"/>
          </a:p>
          <a:p>
            <a:pPr lvl="0"/>
            <a:r>
              <a:rPr lang="en-US" sz="2800" dirty="0"/>
              <a:t>Wrote the constitution of 1795</a:t>
            </a:r>
            <a:endParaRPr lang="en-CA" sz="3600" dirty="0"/>
          </a:p>
          <a:p>
            <a:pPr lvl="1"/>
            <a:r>
              <a:rPr lang="en-US" sz="2400" dirty="0"/>
              <a:t>5 Directors chosen by parliament</a:t>
            </a:r>
            <a:endParaRPr lang="en-CA" sz="3200" dirty="0"/>
          </a:p>
          <a:p>
            <a:pPr lvl="1"/>
            <a:r>
              <a:rPr lang="en-US" sz="2400" dirty="0"/>
              <a:t>No longer a one house (unicameral) legislature </a:t>
            </a:r>
            <a:r>
              <a:rPr lang="en-US" sz="2400" dirty="0" smtClean="0"/>
              <a:t>(as it was turned into in the first phase by the National Assembly)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balance of power </a:t>
            </a:r>
          </a:p>
          <a:p>
            <a:r>
              <a:rPr lang="en-US" sz="3300" dirty="0" smtClean="0"/>
              <a:t>It </a:t>
            </a:r>
            <a:r>
              <a:rPr lang="en-US" sz="3300" dirty="0"/>
              <a:t>was called the </a:t>
            </a:r>
            <a:r>
              <a:rPr lang="en-US" sz="3300" b="1" dirty="0"/>
              <a:t>Directory </a:t>
            </a:r>
            <a:endParaRPr lang="en-CA" sz="41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491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Was </a:t>
            </a:r>
            <a:r>
              <a:rPr lang="en-US" sz="2800" dirty="0"/>
              <a:t>a very weak gov’t</a:t>
            </a:r>
            <a:endParaRPr lang="en-CA" sz="3600" dirty="0"/>
          </a:p>
          <a:p>
            <a:pPr lvl="0"/>
            <a:r>
              <a:rPr lang="en-US" sz="2800" dirty="0"/>
              <a:t>Had enemies on both sides</a:t>
            </a:r>
            <a:endParaRPr lang="en-CA" sz="3600" dirty="0"/>
          </a:p>
          <a:p>
            <a:pPr lvl="1"/>
            <a:r>
              <a:rPr lang="en-US" sz="2400" dirty="0"/>
              <a:t>On the right the enemies were the royalists and the church</a:t>
            </a:r>
            <a:endParaRPr lang="en-CA" sz="3200" dirty="0"/>
          </a:p>
          <a:p>
            <a:pPr lvl="1"/>
            <a:r>
              <a:rPr lang="en-US" sz="2400" dirty="0"/>
              <a:t>On the left enemies were radical republicans (ex- Jacobins)</a:t>
            </a:r>
            <a:endParaRPr lang="en-CA" sz="3200" dirty="0"/>
          </a:p>
          <a:p>
            <a:pPr lvl="1"/>
            <a:r>
              <a:rPr lang="en-US" sz="2400" dirty="0"/>
              <a:t>It relied on the army to hold onto power – esp. a young officer rising through the ranks named Napoleon</a:t>
            </a:r>
            <a:endParaRPr lang="en-CA" sz="3200" dirty="0"/>
          </a:p>
          <a:p>
            <a:pPr lvl="0"/>
            <a:r>
              <a:rPr lang="en-US" sz="2800" dirty="0"/>
              <a:t>Directory held onto power until 1799</a:t>
            </a:r>
            <a:endParaRPr lang="en-CA" sz="3600" dirty="0"/>
          </a:p>
          <a:p>
            <a:pPr lvl="0"/>
            <a:r>
              <a:rPr lang="en-US" sz="2800" dirty="0"/>
              <a:t>Groups gaining strength at this time in France:</a:t>
            </a:r>
            <a:endParaRPr lang="en-CA" sz="3600" dirty="0"/>
          </a:p>
          <a:p>
            <a:pPr lvl="1"/>
            <a:r>
              <a:rPr lang="en-US" sz="2400" dirty="0"/>
              <a:t>Royalists (</a:t>
            </a:r>
            <a:r>
              <a:rPr lang="en-US" sz="2400" dirty="0" err="1"/>
              <a:t>emigres</a:t>
            </a:r>
            <a:r>
              <a:rPr lang="en-US" sz="2400" dirty="0"/>
              <a:t> coming back – they have many supporters)</a:t>
            </a:r>
            <a:endParaRPr lang="en-CA" sz="3200" dirty="0"/>
          </a:p>
          <a:p>
            <a:pPr lvl="1"/>
            <a:r>
              <a:rPr lang="en-US" sz="2400" dirty="0"/>
              <a:t>Constitutional monarchists ( won the majority of seats in the 1797 election)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39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Ideals of the French Revolution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What were they</a:t>
            </a:r>
            <a:r>
              <a:rPr lang="en-US" sz="2800" dirty="0" smtClean="0"/>
              <a:t>?</a:t>
            </a:r>
          </a:p>
          <a:p>
            <a:pPr lvl="1"/>
            <a:r>
              <a:rPr lang="en-US" dirty="0" smtClean="0"/>
              <a:t>Do they differ from the first phase to the Terror?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931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Napoleon: Heir or Betrayer???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Was Napoleon more the heir to the Revolution or a betrayer of its ideals? </a:t>
            </a:r>
          </a:p>
          <a:p>
            <a:pPr lvl="1"/>
            <a:r>
              <a:rPr lang="en-CA" dirty="0" smtClean="0"/>
              <a:t>Heir = continuity</a:t>
            </a:r>
          </a:p>
          <a:p>
            <a:pPr lvl="1"/>
            <a:r>
              <a:rPr lang="en-CA" dirty="0" smtClean="0"/>
              <a:t>Betrayer = change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574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Questions and Quotes </a:t>
            </a:r>
            <a:br>
              <a:rPr lang="en-CA" dirty="0" smtClean="0"/>
            </a:br>
            <a:r>
              <a:rPr lang="en-CA" dirty="0" smtClean="0"/>
              <a:t>Based on 174-175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do Napoleon’s successes reveal about the Directory? </a:t>
            </a:r>
          </a:p>
          <a:p>
            <a:pPr lvl="1"/>
            <a:r>
              <a:rPr lang="en-CA" dirty="0" smtClean="0"/>
              <a:t>Matching quote(s) from “Napoleon-related Quotes”</a:t>
            </a:r>
          </a:p>
          <a:p>
            <a:r>
              <a:rPr lang="en-CA" dirty="0" smtClean="0"/>
              <a:t>What did Napoleon like about the Jacobins?</a:t>
            </a:r>
          </a:p>
          <a:p>
            <a:pPr lvl="1"/>
            <a:r>
              <a:rPr lang="en-CA" dirty="0" smtClean="0"/>
              <a:t>Matching quote</a:t>
            </a:r>
            <a:r>
              <a:rPr lang="en-CA" dirty="0"/>
              <a:t>(s)</a:t>
            </a:r>
            <a:endParaRPr lang="en-CA" dirty="0" smtClean="0"/>
          </a:p>
          <a:p>
            <a:r>
              <a:rPr lang="en-CA" dirty="0" smtClean="0"/>
              <a:t>What did Napoleon’s actions with Austria reveal about his character?</a:t>
            </a:r>
          </a:p>
          <a:p>
            <a:pPr lvl="1"/>
            <a:r>
              <a:rPr lang="en-CA" dirty="0" smtClean="0"/>
              <a:t>Matching quote</a:t>
            </a:r>
            <a:r>
              <a:rPr lang="en-CA" dirty="0"/>
              <a:t>(s)</a:t>
            </a:r>
            <a:endParaRPr lang="en-CA" dirty="0" smtClean="0"/>
          </a:p>
          <a:p>
            <a:r>
              <a:rPr lang="en-CA" dirty="0" smtClean="0"/>
              <a:t>What does his failure in Egypt reveal about his attempt to make his image?</a:t>
            </a:r>
          </a:p>
          <a:p>
            <a:pPr lvl="1"/>
            <a:r>
              <a:rPr lang="en-CA" dirty="0" smtClean="0"/>
              <a:t>Matching quote</a:t>
            </a:r>
            <a:r>
              <a:rPr lang="en-CA" dirty="0"/>
              <a:t>(s)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9212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Complete as much of “French Institutions Under Napoleon” worksheet as you can.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660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French Institutions Take-Up Questions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6222701"/>
              </p:ext>
            </p:extLst>
          </p:nvPr>
        </p:nvGraphicFramePr>
        <p:xfrm>
          <a:off x="304800" y="1676400"/>
          <a:ext cx="8504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423386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Enlightened</a:t>
                      </a:r>
                      <a:r>
                        <a:rPr lang="en-CA" sz="2400" baseline="0" dirty="0" smtClean="0"/>
                        <a:t> Elements of Code Napoleon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u="sng" dirty="0" smtClean="0"/>
                        <a:t>Un</a:t>
                      </a:r>
                      <a:r>
                        <a:rPr lang="en-CA" sz="2400" dirty="0" smtClean="0"/>
                        <a:t>enlightened</a:t>
                      </a:r>
                      <a:r>
                        <a:rPr lang="en-CA" sz="2400" baseline="0" dirty="0" smtClean="0"/>
                        <a:t> Elements of Code Napoleon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4495800"/>
            <a:ext cx="82851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8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Concordat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0880898"/>
              </p:ext>
            </p:extLst>
          </p:nvPr>
        </p:nvGraphicFramePr>
        <p:xfrm>
          <a:off x="301625" y="1527175"/>
          <a:ext cx="850423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What did the French State Get?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What did the Church Get?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495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Therefore,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67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514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Napoleon</vt:lpstr>
      <vt:lpstr>Phase 3 of the Revolution</vt:lpstr>
      <vt:lpstr>The Directory</vt:lpstr>
      <vt:lpstr>Ideals of the French Revolution</vt:lpstr>
      <vt:lpstr>Napoleon: Heir or Betrayer???</vt:lpstr>
      <vt:lpstr>Questions and Quotes  Based on 174-175 Reading</vt:lpstr>
      <vt:lpstr>Homework</vt:lpstr>
      <vt:lpstr>French Institutions Take-Up Questions</vt:lpstr>
      <vt:lpstr>Concordat</vt:lpstr>
      <vt:lpstr>Video Worksheet</vt:lpstr>
      <vt:lpstr>Jacques Louis David Paintings</vt:lpstr>
      <vt:lpstr>HTCs (Potential Unit Test Questions)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 Wrap up/ Intro to Napoleon</dc:title>
  <dc:creator>Djemel, Olivia</dc:creator>
  <cp:lastModifiedBy>Gluskin, Risa</cp:lastModifiedBy>
  <cp:revision>38</cp:revision>
  <dcterms:created xsi:type="dcterms:W3CDTF">2013-03-27T15:55:50Z</dcterms:created>
  <dcterms:modified xsi:type="dcterms:W3CDTF">2015-03-31T14:09:47Z</dcterms:modified>
</cp:coreProperties>
</file>