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2.xml" ContentType="application/vnd.openxmlformats-officedocument.presentationml.notesSlide+xml"/>
  <Override PartName="/ppt/ink/ink3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70" r:id="rId3"/>
    <p:sldId id="274" r:id="rId4"/>
    <p:sldId id="275" r:id="rId5"/>
    <p:sldId id="271" r:id="rId6"/>
    <p:sldId id="276" r:id="rId7"/>
    <p:sldId id="277" r:id="rId8"/>
    <p:sldId id="278" r:id="rId9"/>
    <p:sldId id="279" r:id="rId10"/>
    <p:sldId id="280" r:id="rId11"/>
    <p:sldId id="281" r:id="rId12"/>
    <p:sldId id="282" r:id="rId13"/>
    <p:sldId id="283" r:id="rId14"/>
    <p:sldId id="284" r:id="rId15"/>
    <p:sldId id="285" r:id="rId16"/>
    <p:sldId id="272" r:id="rId17"/>
    <p:sldId id="273" r:id="rId18"/>
    <p:sldId id="286"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5" d="100"/>
          <a:sy n="105" d="100"/>
        </p:scale>
        <p:origin x="723" y="48"/>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6:36:29.228"/>
    </inkml:context>
    <inkml:brush xml:id="br0">
      <inkml:brushProperty name="width" value="0.1" units="cm"/>
      <inkml:brushProperty name="height" value="0.1" units="cm"/>
      <inkml:brushProperty name="color" value="#33CCFF"/>
      <inkml:brushProperty name="ignorePressure" value="1"/>
    </inkml:brush>
  </inkml:definitions>
  <inkml:trace contextRef="#ctx0" brushRef="#br0">8404 0,'-60'9,"1"2,0 3,-50 19,-166 73,266-103,-73 32,-134 50,87-43,-196 69,226-73,2 5,-23 18,-5 6,-61 22,-16-10,-34 14,160-59,1 4,-3 5,46-23,-57 33,-32 11,-266 94,200-86,-81 48,181-76,-2-3,-35 8,-138 24,44-14,155-39,1 4,-23 12,65-27,-27 15,-2-3,0-1,-39 8,-173 22,188-38,-272 35,50-29,65-6,147-6,0-3,-26-6,-245-23,-42 22,221 6,67-3,-121 2,174 5,0 1,-51 15,-38 20,24-8,89-28,-1-1,0-2,0-1,0-2,-5-1,5 1,22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05:06.391"/>
    </inkml:context>
    <inkml:brush xml:id="br0">
      <inkml:brushProperty name="width" value="0.1" units="cm"/>
      <inkml:brushProperty name="height" value="0.1" units="cm"/>
      <inkml:brushProperty name="color" value="#33CCFF"/>
      <inkml:brushProperty name="ignorePressure" value="1"/>
    </inkml:brush>
  </inkml:definitions>
  <inkml:trace contextRef="#ctx0" brushRef="#br0">596 1,'-68'2,"-45"9,12 0,-8-9,66-2,0 2,-14 3,46-4,7-1,0 1,0 0,0-1,0 1,0 0,0 1,0-1,3 0,-1 0,1 0,0 0,0 0,0 0,0 0,0 0,0 0,0 0,0 0,0 0,1 1,-1-1,0 0,1 0,-1 1,1-1,0 1,-1-1,1 0,0 1,0 0,-1 5,1-1,-1 1,2 0,-1 0,1-1,0 1,0-1,1 1,0-1,0 1,0-1,1 0,0 0,0 0,4 5,7 6,0 0,1 0,0-1,5 2,-5-5,-1 1,0 1,-1 0,10 16,-12-14,-1 1,-1 0,0 0,-1 1,-1 0,-1 0,-1 0,-1 1,0 0,-2 0,0 0,-1 3,-3 525,2-547,0 1,0 0,0-1,0 1,0 0,1 0,-1-1,0 1,1 0,-1-1,1 1,0-1,0 1,-1 0,1-1,0 0,0 1,1 0,0-1,0 0,0 0,0 0,0 0,0 0,0 0,0 0,0-1,0 1,0-1,0 0,1 0,-1 0,2 0,4 1,1-2,0 1,0-1,0-1,0 1,0-2,-1 1,1-1,-1 0,8-5,-6 3,1 0,1 0,-1 1,1 1,-1 0,1 0,0 1,0 1,3 0,-1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05:09.820"/>
    </inkml:context>
    <inkml:brush xml:id="br0">
      <inkml:brushProperty name="width" value="0.1" units="cm"/>
      <inkml:brushProperty name="height" value="0.1" units="cm"/>
      <inkml:brushProperty name="color" value="#33CCFF"/>
      <inkml:brushProperty name="ignorePressure" value="1"/>
    </inkml:brush>
  </inkml:definitions>
  <inkml:trace contextRef="#ctx0" brushRef="#br0">0 145,'0'0,"0"1,0-1,1 0,-1 1,0-1,0 0,0 1,0-1,1 0,-1 1,0-1,0 0,0 1,1-1,-1 0,0 0,1 0,-1 1,0-1,1 0,-1 0,0 0,1 1,-1-1,0 0,1 0,-1 0,0 0,1 0,-1 0,1 0,-1 0,0 0,1 0,-1 0,1 0,17-2,-14 2,554-96,-549 94,114-20,108-6,-225 28,-1-1,0 1,0 0,0 0,0 0,0 0,0 1,0 0,0 0,4 1,-8-1,-1-1,1 0,-1 1,1-1,0 0,-1 1,1-1,-1 0,1 1,-1-1,1 1,-1-1,1 1,-1 0,0-1,1 1,-1-1,0 1,1 0,-1-1,0 1,0 0,0-1,1 1,-1 0,0-1,0 1,0 0,0-1,0 1,0 0,0-1,-1 1,1 0,0-1,0 1,0 0,-1-1,1 1,0-1,-1 1,1 0,0-1,-1 1,1-1,-1 1,1-1,-4 5,0 0,0-1,0 0,-1 0,0 0,3-2,-12 10,1 2,1-1,0 1,-9 16,-37 64,28-42,21-38,1 1,0 0,1 1,1 0,0 0,2 1,-1-1,2 1,0 0,1 1,0-3,-1 1,-1 0,0-1,-1 0,-2 4,-1 3,1-1,1 2,-1 12,2 0,2 0,0 9,4 109,1-56,-2 39,0-134,0-1,0 0,0 1,0-1,0 0,0 0,-1 1,1-1,0 0,-1 1,1-1,-1 0,1 0,-1 0,0 0,1 1,-1-1,0 0,0 0,0 0,0 0,0-1,0 1,0 0,0 0,0-1,0 1,0 0,-1-1,-1 1,1 0,-1-1,0 0,0 1,0-1,0 0,0-1,0 1,0 0,1-1,-1 0,0 1,0-2,-7-1,1-1,0-1,0 0,0 0,1-1,-7-5,9 6,-1 0,1 1,-1-1,0 1,-1 0,1 1,-1 0,1 0,-1 1,0-1,0 2,-19-2,0 2,-1 1,-23 3,49-3,1 0,-1 1,1-1,0 0,-1 1,1 0,-1-1,1 1,0-1,0 1,-1 0,1 0,0 0,0 0,0 0,0 0,0 0,-1 1,-12 25,13-22,-1-1,0 0,-1 0,1 1,-2 1,-12 13,0-1,-1 0,-18 14,30-31,2-8,-3-46,2-25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06:34.0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0,'4'7,"9"6,6 8,2 6,-1 2,-1-1,-3 3,-6-3,-3-4,1 1,1 3,6 1,2 2,1-2,-3-4,1 0,-1-1,2-3,-2 1,-2 0,0-2,4 2,1 2,2-4,-2 3,-3-2,0-4,-4-2,-2-2,1 3,0 2,1-1,-2-1,-1 0,-4-2,-1 2,-2 0,0 0,-1-1,-1-1,1 0,6 6,2 6,4 8,3 4,-2-2,-3-3,-3 0,-2-4,-3-4,-2-4,0-2,0-2,-1-1,1-1,-1-2,1 0,2-2,3-4,1 0,-1 3,1-1,-1-3,0-5,-2-14,-4-7,-12-18,-4-2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06:37.62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0 377,'7'7,"8"8,4 4,4 1,1 4,2-3,2-2,0-2,-4-2,-1 1,-2-3,-3 0,-2-1,-2-3,-1 0,0-1,2-3,0 0,0-1,0 2,2-1,-1 1,3 0,-1-1,-1-2,1 3,2 3,0 0,-2 0,-1-1,-1 1,-2-2,-1-2,2-2,-1 1,-2 0,-2 1,-3 2,-1 0,2-2,0-1,2-1,2-4,0-3,-2-4,-2-2,-2-2,-3-4,3 0,0 0,1 0,0 1,-2 1,-1 0,-2 1,-1-2,2-1,0 0,2 1,0 1,-1 0,-1 1,-1-2,1-1,3 2,-1 2,0 1,1 1,4 4,0-1,0 0,1 0,-1 0,0-4,0 1,0-3,4 0,-1 1,-1 3,1 2,-3 0,-1 2,-1-1,-1-4,-1-2,-1-1,-3-1,0 0,-1 0,-1 0,-1-1,1-1,0 0,0 1,-1 0,1 1,0 1,0-2,0-1,0 0,0 1,2 3,2 1,-1 1,-1 3,0 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19:31.467"/>
    </inkml:context>
    <inkml:brush xml:id="br0">
      <inkml:brushProperty name="width" value="0.1" units="cm"/>
      <inkml:brushProperty name="height" value="0.1" units="cm"/>
      <inkml:brushProperty name="color" value="#33CCFF"/>
      <inkml:brushProperty name="ignorePressure" value="1"/>
    </inkml:brush>
  </inkml:definitions>
  <inkml:trace contextRef="#ctx0" brushRef="#br0">1 19,'17'1,"15"-1,0-1,0-1,23-6,-24 4,1 1,-1 2,1 0,29 5,23-1,593-3,-589 7,-13-10,44-1,-60 10,-14-1,196 11,-32-4,-51-13,84 2,-158 5,31 1,186-8,-287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19:47.246"/>
    </inkml:context>
    <inkml:brush xml:id="br0">
      <inkml:brushProperty name="width" value="0.1" units="cm"/>
      <inkml:brushProperty name="height" value="0.1" units="cm"/>
      <inkml:brushProperty name="color" value="#33CCFF"/>
      <inkml:brushProperty name="ignorePressure" value="1"/>
    </inkml:brush>
  </inkml:definitions>
  <inkml:trace contextRef="#ctx0" brushRef="#br0">1 1,'111'-1,"118"3,-216-1,0 1,1 0,11 5,-11-3,1-1,10 1,44 0,56-5,-34-1,-2 2,100 1,-184 0,0-1,0 1,0 1,0-1,0 1,-1 0,1 0,-1 0,2 2,0-1,-1 0,1-1,0 1,0-1,2 0,17 2,0-1,0-1,25-2,-19 0,0 1,14 3,-12 0,19-1,10 0,94 11,57-6,89-16,72 3,-175 5,-173 0,62-1,28-7,-111 8,-1-1,0 1,0 0,1 0,-1 0,0 1,1 0,-1 0,0 0,0 0,0 0,0 1,0 0,0-1,0 2,5 1,-2-1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19:50.895"/>
    </inkml:context>
    <inkml:brush xml:id="br0">
      <inkml:brushProperty name="width" value="0.1" units="cm"/>
      <inkml:brushProperty name="height" value="0.1" units="cm"/>
      <inkml:brushProperty name="color" value="#33CCFF"/>
      <inkml:brushProperty name="ignorePressure" value="1"/>
    </inkml:brush>
  </inkml:definitions>
  <inkml:trace contextRef="#ctx0" brushRef="#br0">1 116,'4'1,"0"-1,1 1,-1 0,0 0,0 1,1-1,-1 1,1 1,12 4,26 5,-1-1,2-2,0-2,0-2,1-2,-19 0,0 1,0 1,0 2,15 6,-8-3,1-1,3-1,-18-4,-1 1,1 1,12 6,-8-3,-1-1,2-2,-3-2,0 0,17-1,7 1,21 1,1-2,30-5,-5 0,-10 3,84-2,-110-6,-36 4,1 1,2 0,1 2,-2 0,0-1,-1 0,1-2,1-1,2-2,18-4,3 1,-31 7,0 1,0 0,0 1,0 0,2 2,30 4,34 4,0-4,1-3,25-5,24-7,-111 6,0-1,10-3,-14 2,0 2,0-1,0 2,5 0,38 3,58 7,-112-7,1-1,-1-1,1 1,0-1,-1 1,1-1,-1-1,0 1,1-1,-1 0,2-1,8-6,1 0,13-10,-12 7,18-9,-29 18,1 0,-1 1,0-1,1 1,-1 1,1-1,-1 1,2 0,95-10,-49 4,52 0,-74 5,-1-1,1-2,-1-1,23-9,-11 4,-41 11,1 0,-1-1,1 0,-1 0,0 1,0-1,1 0,-1-1,0 1,0 0,1-1,-3 1,1 0,-1 0,0 0,1 0,-1 0,0 0,1 0,-1 0,0 0,0 0,0 0,0 0,0 0,0 0,0 0,0 0,0-1,-1 1,1 0,0 0,-1 0,1 0,-1 1,1-1,-1 0,1 0,-1 0,-12-23,-2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20:05.688"/>
    </inkml:context>
    <inkml:brush xml:id="br0">
      <inkml:brushProperty name="width" value="0.1" units="cm"/>
      <inkml:brushProperty name="height" value="0.1" units="cm"/>
      <inkml:brushProperty name="color" value="#33CCFF"/>
      <inkml:brushProperty name="ignorePressure" value="1"/>
    </inkml:brush>
  </inkml:definitions>
  <inkml:trace contextRef="#ctx0" brushRef="#br0">332 3,'-60'-1,"14"0,1 1,-1 3,-30 6,72-8,0-1,1 1,-1 0,1 0,-1 1,1-1,0 1,0 0,-1-1,1 1,-2 2,3-2,1 0,0 0,-1-1,1 1,0 0,0 0,0 0,0 0,0 1,0-1,1 0,-1 0,1 0,-1 1,1-1,0 0,0 0,0 1,0-1,1 13,0 0,2 0,-1-1,2 1,0-1,0 0,1 0,1-1,1 1,4 6,12 35,-18-46,-1-1,0 0,-1 1,0 0,0 0,-1 0,0 0,-1 0,0 0,0 9,-1 9,-2 1,-1-1,-1-1,-1 1,-2 0,-1-1,0 0,-2-1,-3 5,11-27,0 2,0-1,0 1,0-1,1 1,-1 0,1 2,1-6,0-1,0 1,0 0,0 0,0 0,0 0,0-1,0 1,0 0,1 0,-1 0,0-1,0 1,1 0,-1 0,1-1,-1 1,1 0,-1-1,1 1,-1 0,1-1,-1 1,1-1,0 1,0-1,-1 1,1-1,0 1,-1-1,1 0,0 0,0 1,0-1,0 0,-1 0,1 0,0 0,1 0,15 2,1-2,0 0,11-2,16 0,-20 2,-12 1,0-1,0-1,0 0,11-2,-21 2,0 1,0-1,0 0,0 0,-1 0,1-1,0 1,-1-1,1 1,-1-1,1 0,-1 0,0 0,0 0,0 0,0-1,0 1,0-1,-1 1,1-1,-1 0,1-2,2-6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20:13.070"/>
    </inkml:context>
    <inkml:brush xml:id="br0">
      <inkml:brushProperty name="width" value="0.1" units="cm"/>
      <inkml:brushProperty name="height" value="0.1" units="cm"/>
      <inkml:brushProperty name="color" value="#33CCFF"/>
      <inkml:brushProperty name="ignorePressure" value="1"/>
    </inkml:brush>
  </inkml:definitions>
  <inkml:trace contextRef="#ctx0" brushRef="#br0">0 1,'420'0,"-417"0,0 0,-1 0,1 0,0 0,0 0,-1 1,1 0,0-1,-1 1,1 0,-1 0,1 0,-1 1,1-1,-1 0,0 1,1 0,-1 0,0-1,0 1,-1 0,1 1,0-1,0 0,-1 0,0 1,1-1,-1 1,0-1,0 1,0-1,-1 1,1 0,-1 0,3 16,-2 1,-1 0,0-1,-3 17,-2 4,-2 13,6 233,2-148,-1-135,0-1,0 1,0 0,0 0,-1-1,1 1,-1 0,0-1,0 1,1 0,-2-1,1 1,0-1,-1 1,1-2,-1 1,1-1,-1 0,0 0,1 0,-1 0,0 0,0 0,0 0,0 0,0-1,0 1,0-1,0 1,0-1,0 0,0 0,0 0,-1 0,-172-4,165 3,0 1,0-1,-6-2,3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20:35.984"/>
    </inkml:context>
    <inkml:brush xml:id="br0">
      <inkml:brushProperty name="width" value="0.1" units="cm"/>
      <inkml:brushProperty name="height" value="0.1" units="cm"/>
      <inkml:brushProperty name="color" value="#33CCFF"/>
      <inkml:brushProperty name="ignorePressure" value="1"/>
    </inkml:brush>
  </inkml:definitions>
  <inkml:trace contextRef="#ctx0" brushRef="#br0">303 1,'0'1,"0"0,-1 0,1 0,0 0,-1 0,1 0,-1 0,1 0,-1 0,1 0,-1 0,0 0,1-1,-1 1,0 0,0 0,0-1,0 1,1-1,-1 1,0-1,0 1,0-1,0 1,0-1,0 0,0 1,-1-1,-29 5,-4-3,-35 4,30-2,28-3,-1 0,1 1,0 0,0 0,-7 4,17-5,0 0,1 0,-1 0,1 0,-1 0,1 0,-1 0,1 1,0-1,0 0,0 1,0-1,0 1,0 0,0-1,0 1,1 0,-1-1,0 1,1 0,0 0,-1 0,1-1,0 1,0 0,0 1,0 0,0 1,0 0,1 0,-1 0,1 0,0-1,0 1,0 0,1-1,-1 1,1-1,0 1,3 5,0-1,-1 1,0 0,-1 0,0 0,0 0,-1 1,0-1,-1 1,0 0,0-1,-1 1,-1 3,2 2,1-1,0 1,0-1,2 1,0-1,0 0,1-1,2 2,-7-13,1 1,1-1,-1 0,0 0,0 0,1 0,-1 0,1-1,-1 1,1 0,0-1,0 1,0-1,0 1,0-1,0 0,0 0,0 0,0 0,2 0,3 0,0 0,0 0,0 0,1-1,-1 0,0-1,0 1,126-1,-121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6:36:31.480"/>
    </inkml:context>
    <inkml:brush xml:id="br0">
      <inkml:brushProperty name="width" value="0.1" units="cm"/>
      <inkml:brushProperty name="height" value="0.1" units="cm"/>
      <inkml:brushProperty name="color" value="#33CCFF"/>
      <inkml:brushProperty name="ignorePressure" value="1"/>
    </inkml:brush>
  </inkml:definitions>
  <inkml:trace contextRef="#ctx0" brushRef="#br0">1 305,'4'-1,"0"0,0 0,0 0,0 0,-1-1,1 1,0-1,0-1,12-4,-12 6,1-1,-1 0,0 0,0 0,0 0,0 0,0-1,-1 0,1 0,-1 0,0 0,0 0,0-1,0 0,0 1,-1-1,0 0,1-1,15-23,2 1,0 0,2 2,1 1,0 0,5 0,-13 13,-11 9,-1-1,0 1,0 0,0-1,0 0,0 1,-1-1,1 0,0-2,-3 5,0 0,0 0,0-1,0 1,0 0,0 0,0 0,1-1,-1 1,0 0,0 0,0-1,0 1,-1 0,1 0,0 0,0-1,0 1,0 0,0 0,0 0,0-1,0 1,0 0,0 0,0 0,-1 0,1-1,0 1,0 0,0 0,0 0,-1 0,1 0,0-1,-10-2,-10 1,6 4,1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20:39.260"/>
    </inkml:context>
    <inkml:brush xml:id="br0">
      <inkml:brushProperty name="width" value="0.1" units="cm"/>
      <inkml:brushProperty name="height" value="0.1" units="cm"/>
      <inkml:brushProperty name="color" value="#33CCFF"/>
      <inkml:brushProperty name="ignorePressure" value="1"/>
    </inkml:brush>
  </inkml:definitions>
  <inkml:trace contextRef="#ctx0" brushRef="#br0">0 0,'26'9,"13"0,0-3,34 2,81-2,-57-3,-95-3,-1 0,1 0,-1 0,0 0,1 0,-1 0,0 1,1-1,-1 1,0-1,1 1,-1-1,0 1,0-1,0 1,1 0,-1 0,0 0,0 0,0 0,0 1,-1-1,1 1,0 0,-1-1,1 1,-1 0,0 0,1-1,-1 1,0 0,0 0,0 0,-1-1,1 3,-5 76,5 33,-3 43,3-155,0 1,0 0,0-1,0 1,0-1,-1 1,1 0,-1-1,1 1,-1-1,1 1,-1-1,0 1,0-1,0 0,0 1,0-1,0 0,0 0,0 0,-1 0,1 0,0 0,-1 0,0 1,-3-1,1 0,0 0,-1 0,1-1,0 1,-1-1,1 0,0 0,-2-1,-79 0,-26-1,80-3,18 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20:46.489"/>
    </inkml:context>
    <inkml:brush xml:id="br0">
      <inkml:brushProperty name="width" value="0.1" units="cm"/>
      <inkml:brushProperty name="height" value="0.1" units="cm"/>
      <inkml:brushProperty name="color" value="#33CCFF"/>
      <inkml:brushProperty name="ignorePressure" value="1"/>
    </inkml:brush>
  </inkml:definitions>
  <inkml:trace contextRef="#ctx0" brushRef="#br0">0 2,'307'0,"-289"1,0 0,12 4,-11-2,0-1,6 0,362-2,-184-1,-180 0,1-1,4-2,-3 1,21 0,-19 2,133 2,-52 11,77 4,-80-6,15 4,-116-13,0 0,-1 0,1 0,-1 0,1 1,-1-1,1 1,0 1,-1-1,1 0,0 0,0-1,0 1,0-1,0 0,5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20:56.329"/>
    </inkml:context>
    <inkml:brush xml:id="br0">
      <inkml:brushProperty name="width" value="0.1" units="cm"/>
      <inkml:brushProperty name="height" value="0.1" units="cm"/>
      <inkml:brushProperty name="color" value="#33CCFF"/>
      <inkml:brushProperty name="ignorePressure" value="1"/>
    </inkml:brush>
  </inkml:definitions>
  <inkml:trace contextRef="#ctx0" brushRef="#br0">1 91,'2'0,"1"-1,0 1,-1-1,1 0,-1 0,1 0,-1 0,2-2,10-3,21-4,-1 1,2 2,-1 1,1 2,-1 2,1 1,7 2,-18-2,0-1,1-1,2-1,31-4,64 1,72 7,-74 1,114-8,256 0,-304 9,-48-2,-121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21:04.386"/>
    </inkml:context>
    <inkml:brush xml:id="br0">
      <inkml:brushProperty name="width" value="0.1" units="cm"/>
      <inkml:brushProperty name="height" value="0.1" units="cm"/>
      <inkml:brushProperty name="color" value="#33CCFF"/>
      <inkml:brushProperty name="ignorePressure" value="1"/>
    </inkml:brush>
  </inkml:definitions>
  <inkml:trace contextRef="#ctx0" brushRef="#br0">146 1,'0'1,"-1"0,1 1,-1-1,1 0,-1 0,1 0,-1 0,0 1,0-1,1 0,-1 0,0 0,0-1,0 1,0 0,0 0,0 0,0-1,-1 2,-23 9,18-9,0-1,0 0,0 0,-1-1,1 0,0 0,1 0,-1 1,1 0,-1 0,-3 1,8-1,1 0,0-1,0 1,0 0,0 0,0-1,0 1,0 0,0 0,1 0,-1 0,0 0,0 0,1 1,-1-1,1 0,-1 0,1 0,-1 1,1-1,0 0,0 0,-1 1,1 0,0 5,-1 1,1 0,1 5,-1-5,0-2,0 11,1 0,1 1,0-1,1-1,1 1,3 9,-4-16,0-1,-1 1,0 4,-1-6,1 0,0 0,0 0,0 0,2 2,-1-2,1-1,0 0,0-1,0 1,1-1,4 7,-5-10,-1-1,1 1,-1 0,1-1,0 1,-1-1,1 0,1-1,-1 1,0-1,0 1,0-1,3 0,9 2,4 0,-1 2,3 1,1 1,-1-2,2 0,-1-1,0-2,1 0,16-2,-26 1,-1-1,14 3,-21-3,-11-6,-6-4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21:11.273"/>
    </inkml:context>
    <inkml:brush xml:id="br0">
      <inkml:brushProperty name="width" value="0.1" units="cm"/>
      <inkml:brushProperty name="height" value="0.1" units="cm"/>
      <inkml:brushProperty name="color" value="#33CCFF"/>
      <inkml:brushProperty name="ignorePressure" value="1"/>
    </inkml:brush>
  </inkml:definitions>
  <inkml:trace contextRef="#ctx0" brushRef="#br0">0 140,'12'-5,"-1"1,1 0,-1 0,1 1,0 1,1 0,2 0,5 0,-1-2,16-4,298-86,-329 93,1-1,-1 1,1 1,0-1,-1 1,1 0,0 0,1 0,-5 0,0 1,0-1,0 1,1-1,-1 1,0-1,0 1,0 0,0-1,0 1,0 0,0 0,0 0,0-1,-1 1,1 0,0 0,0 1,-1-1,1 0,-1 0,1 0,-1 0,1 0,-1 1,0-1,0 0,1 0,-1 1,0-1,0 0,0 0,1 30,-1 0,-2 10,0 23,8 127,0 9,-6-193,1-3,-1 0,0-1,-1 1,1 0,-1 0,-1 3,2-6,-1 1,1-1,-1 0,0 0,1 0,-1 0,0 0,0 0,0 0,0 0,0 0,0 0,0 0,0-1,0 1,-1 0,1-1,0 1,0-1,-1 1,0-1,-13 4,1-2,-1 0,0 0,0-1,-12-2,-20 3,42-2,1 1,-1 0,1 0,-1 1,1-1,0 1,-4 2,-16 5,15-7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21:21.660"/>
    </inkml:context>
    <inkml:brush xml:id="br0">
      <inkml:brushProperty name="width" value="0.1" units="cm"/>
      <inkml:brushProperty name="height" value="0.1" units="cm"/>
      <inkml:brushProperty name="color" value="#33CCFF"/>
      <inkml:brushProperty name="ignorePressure" value="1"/>
    </inkml:brush>
  </inkml:definitions>
  <inkml:trace contextRef="#ctx0" brushRef="#br0">0 79,'144'0,"157"-1,-271-1,0-2,15-4,25-4,69-11,27-3,-161 25,-3 1,0-1,0 1,0 0,0 0,0 0,0 0,0 0,1 0,-1 0,0 1,-1-1,1 1,0-1,0 1,0 0,0 0,1 0,2 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21:25.614"/>
    </inkml:context>
    <inkml:brush xml:id="br0">
      <inkml:brushProperty name="width" value="0.1" units="cm"/>
      <inkml:brushProperty name="height" value="0.1" units="cm"/>
      <inkml:brushProperty name="color" value="#33CCFF"/>
      <inkml:brushProperty name="ignorePressure" value="1"/>
    </inkml:brush>
  </inkml:definitions>
  <inkml:trace contextRef="#ctx0" brushRef="#br0">1 169,'65'-3,"0"-3,58-13,-86 13,-12 3,0 1,8 1,-11 1,1-2,-1 0,7-2,43-8,0 3,34 2,-30 2,189-21,-157 15,-35 1,-38 4,33-1,107-6,34-1,-205 14,0 0,0-1,0 2,0-1,0 0,-1 1,1 0,0 0,0 0,-1 0,1 1,0-1,-1 1,1 1,8 3,1 0,-1-1,1 0,0-1,0 0,5 0,25 3,14 0,-5-1,-48-5,-1 0,0 0,0 0,0 1,0-1,0 1,-1-1,1 1,0 0,-1 0,1 1,-1-1,3 3,18 14,-14-15,0 0,1 0,0-1,-1 0,7 0,17 6,-32-9,-1 0,1 1,0-1,0 0,0 0,0 1,0-1,-1 0,1 0,0 0,0 0,0 0,0 0,0-1,0 1,-1 0,0-1,1 1,-1 0,0-1,1 1,-1-1,0 1,1-1,-1 1,0-1,0 0,1 1,-1-1,0 1,0-1,0 1,0-1,0 0,0 1,0-1,0 1,0-1,0 1,0-1,-3-21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21:36.895"/>
    </inkml:context>
    <inkml:brush xml:id="br0">
      <inkml:brushProperty name="width" value="0.1" units="cm"/>
      <inkml:brushProperty name="height" value="0.1" units="cm"/>
      <inkml:brushProperty name="color" value="#33CCFF"/>
      <inkml:brushProperty name="ignorePressure" value="1"/>
    </inkml:brush>
  </inkml:definitions>
  <inkml:trace contextRef="#ctx0" brushRef="#br0">1 1,'0'0,"0"1,0-1,1 1,-1-1,0 1,1-1,-1 1,0-1,1 0,-1 1,1-1,-1 1,1-1,-1 0,1 0,-1 1,1-1,-1 0,1 0,-1 0,1 0,-1 1,1-1,0 0,-1 0,1 0,0 0,20 2,-17-2,65 4,105 10,-166-13,-3-1,0 0,0 1,0-1,0 1,0 1,0-1,0 1,0-1,-1 1,1 1,-1-1,1 1,-1 0,3 2,-5-3,0 0,1-1,-1 1,0 0,1-1,0 1,-1-1,1 0,0 0,0 0,1 0,35 5,-7-2,94 19,-94-13,-24-7,1-1,-1 0,0 0,5 0,88 3,59-6,-47 0,-33-1,87 4,-52 10,1-3,-84-6,2-1,-1-2,0-1,0-2,-1-1,1-1,3-3,21-3,1 2,51-1,2 0,-103 9,0 1,1-1,5 2,1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21:45.322"/>
    </inkml:context>
    <inkml:brush xml:id="br0">
      <inkml:brushProperty name="width" value="0.1" units="cm"/>
      <inkml:brushProperty name="height" value="0.1" units="cm"/>
      <inkml:brushProperty name="color" value="#33CCFF"/>
      <inkml:brushProperty name="ignorePressure" value="1"/>
    </inkml:brush>
  </inkml:definitions>
  <inkml:trace contextRef="#ctx0" brushRef="#br0">0 78,'13'6,"-5"-1,10 2,1-1,1 0,-1-1,1-1,10 0,29 2,14-3,-26-2,15 1,32 6,-2 0,0-3,13-4,-29 0,-9 1,23-5,-23-6,0-3,19-7,9-2,-59 13,89-15,-88 16,0-2,6-4,-5 2,-14 6,0 2,0 0,1 1,-1 2,23 2,23-1,78-7,56 0,182 6,-339 3,0 1,26 7,-24-3,151 18,-150-19,3 4,-21-4,-1-1,1-2,30 0,-44-4,72-1,60-9,-114 6,47-7,1-3,-50 8,0 1,0 2,1 2,103 2,-48 0,-37-1,57 1,-5 12,-61-13,-26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21:55.182"/>
    </inkml:context>
    <inkml:brush xml:id="br0">
      <inkml:brushProperty name="width" value="0.1" units="cm"/>
      <inkml:brushProperty name="height" value="0.1" units="cm"/>
      <inkml:brushProperty name="color" value="#33CCFF"/>
      <inkml:brushProperty name="ignorePressure" value="1"/>
    </inkml:brush>
  </inkml:definitions>
  <inkml:trace contextRef="#ctx0" brushRef="#br0">0 92,'87'1,"99"-3,-146-2,30-8,-7 1,116-23,-133 24,1 2,-1 2,1 2,16 2,-51 3,1 0,-1 1,7 2,17 3,18-2,1-2,21 2,-40 0,-34-4,0-1,1 1,-1 0,0 0,0 0,0 1,0-1,0 0,0 1,0-1,0 1,0 0,-1 0,5 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6:36:33.979"/>
    </inkml:context>
    <inkml:brush xml:id="br0">
      <inkml:brushProperty name="width" value="0.1" units="cm"/>
      <inkml:brushProperty name="height" value="0.1" units="cm"/>
      <inkml:brushProperty name="color" value="#33CCFF"/>
      <inkml:brushProperty name="ignorePressure" value="1"/>
    </inkml:brush>
  </inkml:definitions>
  <inkml:trace contextRef="#ctx0" brushRef="#br0">0 0,'0'3,"1"-1,-1 0,0 1,1-1,-1 0,1 0,0 1,0-1,0 0,0 0,0 0,0 0,0 0,1 0,-1 0,1-1,-1 1,3 1,3 3,0-1,0 0,1-1,3 2,10 6,-8-4,-1 0,-1 1,0 0,0 0,0 1,-1 1,6 7,-14-14,1 0,0-1,1 1,-1-1,1 0,0 0,-1 0,1-1,0 1,3 0,4 2,1-1,-1 0,5 1,13 3,26 12,-52-19,-3-1,-2-1,-3-2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21:57.463"/>
    </inkml:context>
    <inkml:brush xml:id="br0">
      <inkml:brushProperty name="width" value="0.1" units="cm"/>
      <inkml:brushProperty name="height" value="0.1" units="cm"/>
      <inkml:brushProperty name="color" value="#33CCFF"/>
      <inkml:brushProperty name="ignorePressure" value="1"/>
    </inkml:brush>
  </inkml:definitions>
  <inkml:trace contextRef="#ctx0" brushRef="#br0">0 2,'149'-2,"165"4,-179 11,-68-5,24-3,171-12,-73 0,-88 4,-29 0,-1 3,19 5,25 5,63-5,-158-5,-1 1,1 0,7 3,-19-2,-1-1,1 1,-1 1,1 0,-1 0,0 0,0 1,0 0,5 4,-5-2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20:19:08.247"/>
    </inkml:context>
    <inkml:brush xml:id="br0">
      <inkml:brushProperty name="width" value="0.1" units="cm"/>
      <inkml:brushProperty name="height" value="0.1" units="cm"/>
      <inkml:brushProperty name="color" value="#33CCFF"/>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03:52.568"/>
    </inkml:context>
    <inkml:brush xml:id="br0">
      <inkml:brushProperty name="width" value="0.1" units="cm"/>
      <inkml:brushProperty name="height" value="0.1" units="cm"/>
      <inkml:brushProperty name="color" value="#33CCFF"/>
      <inkml:brushProperty name="ignorePressure" value="1"/>
    </inkml:brush>
  </inkml:definitions>
  <inkml:trace contextRef="#ctx0" brushRef="#br0">0 3,'64'-1,"-4"0,13 3,-64-1,-1 0,1 0,-1 1,1 1,-1-1,0 1,0 0,0 1,0 0,-1 0,4 4,-1-4,0 1,0-2,0 1,0-1,0-1,1 0,-1 0,2-1,19 2,0-2,30-2,-9 0,-39 0,0 0,-1-1,1-1,7-2,-4 1,1 1,5-1,34 1,54 4,-45 1,18-5,-51 0,21-6,-28 4,1 1,0 1,7 1,266 2,-285 1,0 1,0 0,0 0,11 5,22 3,-23-9,-23-1,0 0,0 0,0 0,0 0,0 0,0-1,-1 1,1 0,0-1,0 1,0-1,-1 1,1-1,0 1,-1-1,1 1,0-1,-1 0,1 1,-1-1,1 0,-1 0,1 1,-1-1,1-1,0-6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04:08.232"/>
    </inkml:context>
    <inkml:brush xml:id="br0">
      <inkml:brushProperty name="width" value="0.1" units="cm"/>
      <inkml:brushProperty name="height" value="0.1" units="cm"/>
      <inkml:brushProperty name="color" value="#33CCFF"/>
      <inkml:brushProperty name="ignorePressure" value="1"/>
    </inkml:brush>
  </inkml:definitions>
  <inkml:trace contextRef="#ctx0" brushRef="#br0">268 1,'-9'0,"0"2,0-1,0 1,0 0,1 1,-2 0,0 0,1 0,-1 0,0-1,1-1,-2 0,-27-2,-10 1,44 0,0 0,0 1,0 0,0 0,0 0,0 0,0 0,1 1,-4 1,5-2,1 0,0-1,0 1,0 0,0-1,0 1,0 0,0 0,0 0,1 0,-1 0,0 0,0 0,1 0,-1 0,1 0,-1 0,1 0,-1 1,1-1,0 0,-1 0,1 0,0 1,0-1,0 0,0 0,0 1,1 2,0-1,1 1,-1 0,1-1,0 0,0 1,0-1,1 1,10 19,4 40,-5-20,-12-42,0 1,1-1,-1 1,1-1,-1 1,1-1,0 1,0-1,0 0,-1 1,1-1,1 0,-1 0,0 0,0 0,0 0,0 0,1 0,-1 0,0 0,1-1,-1 1,1 0,-1-1,1 0,-1 1,1-1,-1 0,1 1,0-1,-1 0,1 0,-1 0,1-1,1 1,5-2,1-1,-1 1,0-1,1-1,-1 0,1-1,10-4,-18 9,0-1,0 1,1-1,-1 0,0 1,0-1,0 0,0 0,0 0,0 0,0 0,0 0,0 0,-1 0,3-6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04:11.061"/>
    </inkml:context>
    <inkml:brush xml:id="br0">
      <inkml:brushProperty name="width" value="0.1" units="cm"/>
      <inkml:brushProperty name="height" value="0.1" units="cm"/>
      <inkml:brushProperty name="color" value="#33CCFF"/>
      <inkml:brushProperty name="ignorePressure" value="1"/>
    </inkml:brush>
  </inkml:definitions>
  <inkml:trace contextRef="#ctx0" brushRef="#br0">0 1,'460'0,"-449"0,-4 0,-1 0,0 0,1 1,-1-1,3 2,-8-2,1 0,-1 1,0-1,0 1,0-1,0 1,0-1,0 1,1 0,-1-1,0 1,-1 0,1 0,0 0,0 0,0 0,0 0,-1 0,1 0,-1 0,1 0,0 0,-1 0,0 0,1 1,-1-1,0 0,0 0,1 1,-1 15,0 0,-1 0,-1-1,0 1,-1 0,-1-1,-2 5,-4 7,-9 17,10-24,0 0,2 0,-3 13,9-31,0 0,1-1,-1 1,0-1,-1 1,1-1,0 1,-1-1,0 0,1 0,-1 0,0 0,0 0,0 0,0 0,0 0,-1-1,1 1,0-1,-1 0,1 0,-1 0,0 0,1 0,-1 0,0-1,0 1,-12 1,1-1,0 0,0-1,0-1,-2 0,-14-1,20 2,1-2,-1 1,1-1,-1-1,1 0,-3-1,-11-4,22 8,-1-1,0 0,1 1,-1-1,1 0,-1 0,1 0,0 0,-1 0,0-1,-3-4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04:23.323"/>
    </inkml:context>
    <inkml:brush xml:id="br0">
      <inkml:brushProperty name="width" value="0.1" units="cm"/>
      <inkml:brushProperty name="height" value="0.1" units="cm"/>
      <inkml:brushProperty name="color" value="#33CCFF"/>
      <inkml:brushProperty name="ignorePressure" value="1"/>
    </inkml:brush>
  </inkml:definitions>
  <inkml:trace contextRef="#ctx0" brushRef="#br0">0 0,'24'1,"0"1,-1 1,22 5,-16 3,-23-8,-1-1,0 0,1 0,6 1,16 2,-12-1,1-1,0-1,6-1,-5 0,0 1,6 2,-5-1,0-1,1 0,43 4,-41-3,0-1,2 0,2-1,20 4,-19-2,20 0,-25-2,22 5,-21-3,22 0,262-3,-295-1,1 0,0-1,2-1,-2 0,1 1,8 1,4 0,-1-1,10-3,-31 4,1 1,-1-1,1 1,-1 0,0 0,1 1,-1-1,0 1,1 0,-1 0,0 0,0 1,0-1,0 1,4 2,-5-3,0 1,0-1,0 0,0-1,0 1,1 0,-1-1,0 0,0 0,1 0,-1 0,0 0,0-1,1 0,1 0,-3 0,0 1,0-1,0 0,0 0,0 0,0 0,0-1,-1 1,1 0,0-1,-1 1,1-1,-1 1,0-1,1 0,-1 0,0 0,0 0,0 0,0 0,0 0,-1 0,1 0,-1 0,3-20,-4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04:42.406"/>
    </inkml:context>
    <inkml:brush xml:id="br0">
      <inkml:brushProperty name="width" value="0.1" units="cm"/>
      <inkml:brushProperty name="height" value="0.1" units="cm"/>
      <inkml:brushProperty name="color" value="#33CCFF"/>
      <inkml:brushProperty name="ignorePressure" value="1"/>
    </inkml:brush>
  </inkml:definitions>
  <inkml:trace contextRef="#ctx0" brushRef="#br0">0 16,'44'2,"9"2,34 3,-12-8,-25 1,37 3,-81-2,0 1,-1-1,1 1,0 0,0 1,3 1,-3-1,0 0,0-1,0 0,1 0,3 1,9-2,0-1,0 0,0-1,-1-1,15-4,-15 3,57-9,-30 3,0 3,1 1,28 2,35 4,76-11,-94 5,64 5,-52 2,-68-2,-22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7:04:50.800"/>
    </inkml:context>
    <inkml:brush xml:id="br0">
      <inkml:brushProperty name="width" value="0.1" units="cm"/>
      <inkml:brushProperty name="height" value="0.1" units="cm"/>
      <inkml:brushProperty name="color" value="#33CCFF"/>
      <inkml:brushProperty name="ignorePressure" value="1"/>
    </inkml:brush>
  </inkml:definitions>
  <inkml:trace contextRef="#ctx0" brushRef="#br0">0 1,'4'0,"-1"0,1 0,-1 0,0 1,1-1,-1 1,0 0,1 0,2 2,-4-2,0 0,0 0,-1 1,1-1,0 1,0 0,-1-1,1 1,-1 0,0 0,1 0,-1 0,0 0,1 2,-1-1,1 0,-1-1,1 1,0 0,0-1,1 1,-1-1,0 0,1 1,0-1,-1 0,1-1,0 1,0 0,0-1,0 0,0 0,0 0,0 0,1 0,1 0,9 1,0-1,1 0,-1-1,9-2,6 1,273 1,-286-1,-1 0,12-4,-10 3,-1-1,11 2,7 2,-21 0,0-1,1 0,-1-1,1-1,-7 1,0-1,0-1,7-2,-8 2,0 1,0 0,1 0,-1 0,4 0,138-11,-110 11,-1 1,24 4,-58-3,0 1,0 0,0 0,0 0,-1 0,1 0,0 1,-1 0,1-1,0 2,17 8,4-2,0-1,1-1,0-2,0 0,1-2,24 0,-15 2,-27-4,0 1,-1-1,1-1,0 0,-1 0,1 0,7-2,2-2,0-2,14-5,-16 5,0 1,0 0,0 1,2 1,4 0,-3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10AE0-3389-42B0-8270-C551F1157780}" type="datetimeFigureOut">
              <a:rPr lang="en-CA" smtClean="0"/>
              <a:t>2020-04-30</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29A76-DAD3-471F-8091-D4793BBB7E38}" type="slidenum">
              <a:rPr lang="en-CA" smtClean="0"/>
              <a:t>‹#›</a:t>
            </a:fld>
            <a:endParaRPr lang="en-CA"/>
          </a:p>
        </p:txBody>
      </p:sp>
    </p:spTree>
    <p:extLst>
      <p:ext uri="{BB962C8B-B14F-4D97-AF65-F5344CB8AC3E}">
        <p14:creationId xmlns:p14="http://schemas.microsoft.com/office/powerpoint/2010/main" val="358494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3229A76-DAD3-471F-8091-D4793BBB7E38}" type="slidenum">
              <a:rPr lang="en-CA" smtClean="0"/>
              <a:t>1</a:t>
            </a:fld>
            <a:endParaRPr lang="en-CA"/>
          </a:p>
        </p:txBody>
      </p:sp>
    </p:spTree>
    <p:extLst>
      <p:ext uri="{BB962C8B-B14F-4D97-AF65-F5344CB8AC3E}">
        <p14:creationId xmlns:p14="http://schemas.microsoft.com/office/powerpoint/2010/main" val="3594153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3229A76-DAD3-471F-8091-D4793BBB7E38}" type="slidenum">
              <a:rPr lang="en-CA" smtClean="0"/>
              <a:t>17</a:t>
            </a:fld>
            <a:endParaRPr lang="en-CA"/>
          </a:p>
        </p:txBody>
      </p:sp>
    </p:spTree>
    <p:extLst>
      <p:ext uri="{BB962C8B-B14F-4D97-AF65-F5344CB8AC3E}">
        <p14:creationId xmlns:p14="http://schemas.microsoft.com/office/powerpoint/2010/main" val="638723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8D17-BFE6-4D46-9061-A793C12DE86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533BC06C-8C76-4FFA-B459-ACF5FB065A9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6CA6AC0-08D9-415D-A45D-4554AC041071}"/>
              </a:ext>
            </a:extLst>
          </p:cNvPr>
          <p:cNvSpPr>
            <a:spLocks noGrp="1"/>
          </p:cNvSpPr>
          <p:nvPr>
            <p:ph type="dt" sz="half" idx="10"/>
          </p:nvPr>
        </p:nvSpPr>
        <p:spPr/>
        <p:txBody>
          <a:bodyPr/>
          <a:lstStyle/>
          <a:p>
            <a:fld id="{8F26CE2A-39C3-4F85-949D-990BAADE14D4}" type="datetimeFigureOut">
              <a:rPr lang="en-CA" smtClean="0"/>
              <a:t>2020-04-30</a:t>
            </a:fld>
            <a:endParaRPr lang="en-CA"/>
          </a:p>
        </p:txBody>
      </p:sp>
      <p:sp>
        <p:nvSpPr>
          <p:cNvPr id="5" name="Footer Placeholder 4">
            <a:extLst>
              <a:ext uri="{FF2B5EF4-FFF2-40B4-BE49-F238E27FC236}">
                <a16:creationId xmlns:a16="http://schemas.microsoft.com/office/drawing/2014/main" id="{0B2DF1B4-D272-45E4-AF72-2B225EF4075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81DE451-9D93-4BF2-854A-44A0412F1FA1}"/>
              </a:ext>
            </a:extLst>
          </p:cNvPr>
          <p:cNvSpPr>
            <a:spLocks noGrp="1"/>
          </p:cNvSpPr>
          <p:nvPr>
            <p:ph type="sldNum" sz="quarter" idx="12"/>
          </p:nvPr>
        </p:nvSpPr>
        <p:spPr/>
        <p:txBody>
          <a:bodyPr/>
          <a:lstStyle/>
          <a:p>
            <a:fld id="{1087125A-1535-4FF1-BB30-1FCB6C984B82}" type="slidenum">
              <a:rPr lang="en-CA" smtClean="0"/>
              <a:t>‹#›</a:t>
            </a:fld>
            <a:endParaRPr lang="en-CA"/>
          </a:p>
        </p:txBody>
      </p:sp>
    </p:spTree>
    <p:extLst>
      <p:ext uri="{BB962C8B-B14F-4D97-AF65-F5344CB8AC3E}">
        <p14:creationId xmlns:p14="http://schemas.microsoft.com/office/powerpoint/2010/main" val="435098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B755B-8ADC-44F3-AE09-DE03EAA1896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DA99E69-5CDA-40F7-BE4C-7CA10D96CA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CAC98BC-C352-4087-AC35-A4FEB6036F3D}"/>
              </a:ext>
            </a:extLst>
          </p:cNvPr>
          <p:cNvSpPr>
            <a:spLocks noGrp="1"/>
          </p:cNvSpPr>
          <p:nvPr>
            <p:ph type="dt" sz="half" idx="10"/>
          </p:nvPr>
        </p:nvSpPr>
        <p:spPr/>
        <p:txBody>
          <a:bodyPr/>
          <a:lstStyle/>
          <a:p>
            <a:fld id="{8F26CE2A-39C3-4F85-949D-990BAADE14D4}" type="datetimeFigureOut">
              <a:rPr lang="en-CA" smtClean="0"/>
              <a:t>2020-04-30</a:t>
            </a:fld>
            <a:endParaRPr lang="en-CA"/>
          </a:p>
        </p:txBody>
      </p:sp>
      <p:sp>
        <p:nvSpPr>
          <p:cNvPr id="5" name="Footer Placeholder 4">
            <a:extLst>
              <a:ext uri="{FF2B5EF4-FFF2-40B4-BE49-F238E27FC236}">
                <a16:creationId xmlns:a16="http://schemas.microsoft.com/office/drawing/2014/main" id="{70A5744E-C922-4EEF-BC5E-04EAF050717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06DC984-2D0A-48EE-8D3D-881353F32688}"/>
              </a:ext>
            </a:extLst>
          </p:cNvPr>
          <p:cNvSpPr>
            <a:spLocks noGrp="1"/>
          </p:cNvSpPr>
          <p:nvPr>
            <p:ph type="sldNum" sz="quarter" idx="12"/>
          </p:nvPr>
        </p:nvSpPr>
        <p:spPr/>
        <p:txBody>
          <a:bodyPr/>
          <a:lstStyle/>
          <a:p>
            <a:fld id="{1087125A-1535-4FF1-BB30-1FCB6C984B82}" type="slidenum">
              <a:rPr lang="en-CA" smtClean="0"/>
              <a:t>‹#›</a:t>
            </a:fld>
            <a:endParaRPr lang="en-CA"/>
          </a:p>
        </p:txBody>
      </p:sp>
    </p:spTree>
    <p:extLst>
      <p:ext uri="{BB962C8B-B14F-4D97-AF65-F5344CB8AC3E}">
        <p14:creationId xmlns:p14="http://schemas.microsoft.com/office/powerpoint/2010/main" val="78892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4483B7-0FAB-43F9-90DC-AFEE14067E1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A6E5A4D-2BD2-4314-886A-DBCFE600872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F8671EF-1A83-444C-B9B5-D3125DD9A74F}"/>
              </a:ext>
            </a:extLst>
          </p:cNvPr>
          <p:cNvSpPr>
            <a:spLocks noGrp="1"/>
          </p:cNvSpPr>
          <p:nvPr>
            <p:ph type="dt" sz="half" idx="10"/>
          </p:nvPr>
        </p:nvSpPr>
        <p:spPr/>
        <p:txBody>
          <a:bodyPr/>
          <a:lstStyle/>
          <a:p>
            <a:fld id="{8F26CE2A-39C3-4F85-949D-990BAADE14D4}" type="datetimeFigureOut">
              <a:rPr lang="en-CA" smtClean="0"/>
              <a:t>2020-04-30</a:t>
            </a:fld>
            <a:endParaRPr lang="en-CA"/>
          </a:p>
        </p:txBody>
      </p:sp>
      <p:sp>
        <p:nvSpPr>
          <p:cNvPr id="5" name="Footer Placeholder 4">
            <a:extLst>
              <a:ext uri="{FF2B5EF4-FFF2-40B4-BE49-F238E27FC236}">
                <a16:creationId xmlns:a16="http://schemas.microsoft.com/office/drawing/2014/main" id="{829F56AA-02EF-4FB6-853A-6B194A1B8B0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2172B37-3D48-4CA7-9ABD-1E3DA5691DE5}"/>
              </a:ext>
            </a:extLst>
          </p:cNvPr>
          <p:cNvSpPr>
            <a:spLocks noGrp="1"/>
          </p:cNvSpPr>
          <p:nvPr>
            <p:ph type="sldNum" sz="quarter" idx="12"/>
          </p:nvPr>
        </p:nvSpPr>
        <p:spPr/>
        <p:txBody>
          <a:bodyPr/>
          <a:lstStyle/>
          <a:p>
            <a:fld id="{1087125A-1535-4FF1-BB30-1FCB6C984B82}" type="slidenum">
              <a:rPr lang="en-CA" smtClean="0"/>
              <a:t>‹#›</a:t>
            </a:fld>
            <a:endParaRPr lang="en-CA"/>
          </a:p>
        </p:txBody>
      </p:sp>
    </p:spTree>
    <p:extLst>
      <p:ext uri="{BB962C8B-B14F-4D97-AF65-F5344CB8AC3E}">
        <p14:creationId xmlns:p14="http://schemas.microsoft.com/office/powerpoint/2010/main" val="176086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55C9-3EC9-4EC5-9525-1EFE40520F8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571941E-0E48-4B97-82F6-1158AB35A6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3D16410-34A2-4DA3-83BC-271E598B6CF3}"/>
              </a:ext>
            </a:extLst>
          </p:cNvPr>
          <p:cNvSpPr>
            <a:spLocks noGrp="1"/>
          </p:cNvSpPr>
          <p:nvPr>
            <p:ph type="dt" sz="half" idx="10"/>
          </p:nvPr>
        </p:nvSpPr>
        <p:spPr/>
        <p:txBody>
          <a:bodyPr/>
          <a:lstStyle/>
          <a:p>
            <a:fld id="{8F26CE2A-39C3-4F85-949D-990BAADE14D4}" type="datetimeFigureOut">
              <a:rPr lang="en-CA" smtClean="0"/>
              <a:t>2020-04-30</a:t>
            </a:fld>
            <a:endParaRPr lang="en-CA"/>
          </a:p>
        </p:txBody>
      </p:sp>
      <p:sp>
        <p:nvSpPr>
          <p:cNvPr id="5" name="Footer Placeholder 4">
            <a:extLst>
              <a:ext uri="{FF2B5EF4-FFF2-40B4-BE49-F238E27FC236}">
                <a16:creationId xmlns:a16="http://schemas.microsoft.com/office/drawing/2014/main" id="{9A3008D7-3C2E-443F-BBF5-7827A679FE8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0634889-3B4F-490B-8C7A-691C58853C3F}"/>
              </a:ext>
            </a:extLst>
          </p:cNvPr>
          <p:cNvSpPr>
            <a:spLocks noGrp="1"/>
          </p:cNvSpPr>
          <p:nvPr>
            <p:ph type="sldNum" sz="quarter" idx="12"/>
          </p:nvPr>
        </p:nvSpPr>
        <p:spPr/>
        <p:txBody>
          <a:bodyPr/>
          <a:lstStyle/>
          <a:p>
            <a:fld id="{1087125A-1535-4FF1-BB30-1FCB6C984B82}" type="slidenum">
              <a:rPr lang="en-CA" smtClean="0"/>
              <a:t>‹#›</a:t>
            </a:fld>
            <a:endParaRPr lang="en-CA"/>
          </a:p>
        </p:txBody>
      </p:sp>
    </p:spTree>
    <p:extLst>
      <p:ext uri="{BB962C8B-B14F-4D97-AF65-F5344CB8AC3E}">
        <p14:creationId xmlns:p14="http://schemas.microsoft.com/office/powerpoint/2010/main" val="4185316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A58F-43CB-46D5-8B70-1972BF39062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AD6A075-83CC-4AB5-8008-B5952FB38FB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B1E184-590B-4873-8961-F8D472339875}"/>
              </a:ext>
            </a:extLst>
          </p:cNvPr>
          <p:cNvSpPr>
            <a:spLocks noGrp="1"/>
          </p:cNvSpPr>
          <p:nvPr>
            <p:ph type="dt" sz="half" idx="10"/>
          </p:nvPr>
        </p:nvSpPr>
        <p:spPr/>
        <p:txBody>
          <a:bodyPr/>
          <a:lstStyle/>
          <a:p>
            <a:fld id="{8F26CE2A-39C3-4F85-949D-990BAADE14D4}" type="datetimeFigureOut">
              <a:rPr lang="en-CA" smtClean="0"/>
              <a:t>2020-04-30</a:t>
            </a:fld>
            <a:endParaRPr lang="en-CA"/>
          </a:p>
        </p:txBody>
      </p:sp>
      <p:sp>
        <p:nvSpPr>
          <p:cNvPr id="5" name="Footer Placeholder 4">
            <a:extLst>
              <a:ext uri="{FF2B5EF4-FFF2-40B4-BE49-F238E27FC236}">
                <a16:creationId xmlns:a16="http://schemas.microsoft.com/office/drawing/2014/main" id="{8A18A289-6B61-424B-B69B-16F7CB69754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63BFDAD-1C18-484C-92CF-B94D04FFA301}"/>
              </a:ext>
            </a:extLst>
          </p:cNvPr>
          <p:cNvSpPr>
            <a:spLocks noGrp="1"/>
          </p:cNvSpPr>
          <p:nvPr>
            <p:ph type="sldNum" sz="quarter" idx="12"/>
          </p:nvPr>
        </p:nvSpPr>
        <p:spPr/>
        <p:txBody>
          <a:bodyPr/>
          <a:lstStyle/>
          <a:p>
            <a:fld id="{1087125A-1535-4FF1-BB30-1FCB6C984B82}" type="slidenum">
              <a:rPr lang="en-CA" smtClean="0"/>
              <a:t>‹#›</a:t>
            </a:fld>
            <a:endParaRPr lang="en-CA"/>
          </a:p>
        </p:txBody>
      </p:sp>
    </p:spTree>
    <p:extLst>
      <p:ext uri="{BB962C8B-B14F-4D97-AF65-F5344CB8AC3E}">
        <p14:creationId xmlns:p14="http://schemas.microsoft.com/office/powerpoint/2010/main" val="274948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AC255-D429-45DA-A628-762A5A3248A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1E28178-0A3E-4FBF-8F15-F832CB95322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B19598C-16EB-4F36-94DF-D8728B4970C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4BA9CAC-A483-4B8A-97A8-0E8F28C06CB9}"/>
              </a:ext>
            </a:extLst>
          </p:cNvPr>
          <p:cNvSpPr>
            <a:spLocks noGrp="1"/>
          </p:cNvSpPr>
          <p:nvPr>
            <p:ph type="dt" sz="half" idx="10"/>
          </p:nvPr>
        </p:nvSpPr>
        <p:spPr/>
        <p:txBody>
          <a:bodyPr/>
          <a:lstStyle/>
          <a:p>
            <a:fld id="{8F26CE2A-39C3-4F85-949D-990BAADE14D4}" type="datetimeFigureOut">
              <a:rPr lang="en-CA" smtClean="0"/>
              <a:t>2020-04-30</a:t>
            </a:fld>
            <a:endParaRPr lang="en-CA"/>
          </a:p>
        </p:txBody>
      </p:sp>
      <p:sp>
        <p:nvSpPr>
          <p:cNvPr id="6" name="Footer Placeholder 5">
            <a:extLst>
              <a:ext uri="{FF2B5EF4-FFF2-40B4-BE49-F238E27FC236}">
                <a16:creationId xmlns:a16="http://schemas.microsoft.com/office/drawing/2014/main" id="{821C5279-8DDA-4574-A2F3-69AE9D06F08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D33B41E-E01B-41BD-8E64-0F4C6824CE8B}"/>
              </a:ext>
            </a:extLst>
          </p:cNvPr>
          <p:cNvSpPr>
            <a:spLocks noGrp="1"/>
          </p:cNvSpPr>
          <p:nvPr>
            <p:ph type="sldNum" sz="quarter" idx="12"/>
          </p:nvPr>
        </p:nvSpPr>
        <p:spPr/>
        <p:txBody>
          <a:bodyPr/>
          <a:lstStyle/>
          <a:p>
            <a:fld id="{1087125A-1535-4FF1-BB30-1FCB6C984B82}" type="slidenum">
              <a:rPr lang="en-CA" smtClean="0"/>
              <a:t>‹#›</a:t>
            </a:fld>
            <a:endParaRPr lang="en-CA"/>
          </a:p>
        </p:txBody>
      </p:sp>
    </p:spTree>
    <p:extLst>
      <p:ext uri="{BB962C8B-B14F-4D97-AF65-F5344CB8AC3E}">
        <p14:creationId xmlns:p14="http://schemas.microsoft.com/office/powerpoint/2010/main" val="391821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1424D-1A80-48B3-B34F-E5921E58EE10}"/>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A54B338-3CB0-405D-B135-449EA6EFFED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4590A6F-1A00-4DDA-9A9A-F4A9567FD55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89F16A5-FF97-4DB9-8CC9-0A3F06CB198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6BE47D0-9AA1-40DA-8003-CD0DB94E7F7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1F270A1-1ABA-49F0-8346-CCD7AC3415EF}"/>
              </a:ext>
            </a:extLst>
          </p:cNvPr>
          <p:cNvSpPr>
            <a:spLocks noGrp="1"/>
          </p:cNvSpPr>
          <p:nvPr>
            <p:ph type="dt" sz="half" idx="10"/>
          </p:nvPr>
        </p:nvSpPr>
        <p:spPr/>
        <p:txBody>
          <a:bodyPr/>
          <a:lstStyle/>
          <a:p>
            <a:fld id="{8F26CE2A-39C3-4F85-949D-990BAADE14D4}" type="datetimeFigureOut">
              <a:rPr lang="en-CA" smtClean="0"/>
              <a:t>2020-04-30</a:t>
            </a:fld>
            <a:endParaRPr lang="en-CA"/>
          </a:p>
        </p:txBody>
      </p:sp>
      <p:sp>
        <p:nvSpPr>
          <p:cNvPr id="8" name="Footer Placeholder 7">
            <a:extLst>
              <a:ext uri="{FF2B5EF4-FFF2-40B4-BE49-F238E27FC236}">
                <a16:creationId xmlns:a16="http://schemas.microsoft.com/office/drawing/2014/main" id="{EB9B7DAB-1040-44EE-B31C-47F6A662C3E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996138D-F1ED-4FF1-9646-43993500EAB7}"/>
              </a:ext>
            </a:extLst>
          </p:cNvPr>
          <p:cNvSpPr>
            <a:spLocks noGrp="1"/>
          </p:cNvSpPr>
          <p:nvPr>
            <p:ph type="sldNum" sz="quarter" idx="12"/>
          </p:nvPr>
        </p:nvSpPr>
        <p:spPr/>
        <p:txBody>
          <a:bodyPr/>
          <a:lstStyle/>
          <a:p>
            <a:fld id="{1087125A-1535-4FF1-BB30-1FCB6C984B82}" type="slidenum">
              <a:rPr lang="en-CA" smtClean="0"/>
              <a:t>‹#›</a:t>
            </a:fld>
            <a:endParaRPr lang="en-CA"/>
          </a:p>
        </p:txBody>
      </p:sp>
    </p:spTree>
    <p:extLst>
      <p:ext uri="{BB962C8B-B14F-4D97-AF65-F5344CB8AC3E}">
        <p14:creationId xmlns:p14="http://schemas.microsoft.com/office/powerpoint/2010/main" val="3998518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67A0-8C4F-4F2A-BB1C-FF781EA9112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B0D051A-28CD-4C79-BFDD-31AD558CFE61}"/>
              </a:ext>
            </a:extLst>
          </p:cNvPr>
          <p:cNvSpPr>
            <a:spLocks noGrp="1"/>
          </p:cNvSpPr>
          <p:nvPr>
            <p:ph type="dt" sz="half" idx="10"/>
          </p:nvPr>
        </p:nvSpPr>
        <p:spPr/>
        <p:txBody>
          <a:bodyPr/>
          <a:lstStyle/>
          <a:p>
            <a:fld id="{8F26CE2A-39C3-4F85-949D-990BAADE14D4}" type="datetimeFigureOut">
              <a:rPr lang="en-CA" smtClean="0"/>
              <a:t>2020-04-30</a:t>
            </a:fld>
            <a:endParaRPr lang="en-CA"/>
          </a:p>
        </p:txBody>
      </p:sp>
      <p:sp>
        <p:nvSpPr>
          <p:cNvPr id="4" name="Footer Placeholder 3">
            <a:extLst>
              <a:ext uri="{FF2B5EF4-FFF2-40B4-BE49-F238E27FC236}">
                <a16:creationId xmlns:a16="http://schemas.microsoft.com/office/drawing/2014/main" id="{67EB03F1-4D1B-4CDD-9572-BB7A1AD063A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126116F-086B-44A3-AF2F-F7CC4AFED198}"/>
              </a:ext>
            </a:extLst>
          </p:cNvPr>
          <p:cNvSpPr>
            <a:spLocks noGrp="1"/>
          </p:cNvSpPr>
          <p:nvPr>
            <p:ph type="sldNum" sz="quarter" idx="12"/>
          </p:nvPr>
        </p:nvSpPr>
        <p:spPr/>
        <p:txBody>
          <a:bodyPr/>
          <a:lstStyle/>
          <a:p>
            <a:fld id="{1087125A-1535-4FF1-BB30-1FCB6C984B82}" type="slidenum">
              <a:rPr lang="en-CA" smtClean="0"/>
              <a:t>‹#›</a:t>
            </a:fld>
            <a:endParaRPr lang="en-CA"/>
          </a:p>
        </p:txBody>
      </p:sp>
    </p:spTree>
    <p:extLst>
      <p:ext uri="{BB962C8B-B14F-4D97-AF65-F5344CB8AC3E}">
        <p14:creationId xmlns:p14="http://schemas.microsoft.com/office/powerpoint/2010/main" val="34939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06E96F-6D4F-4152-8090-92ADEE3EE28C}"/>
              </a:ext>
            </a:extLst>
          </p:cNvPr>
          <p:cNvSpPr>
            <a:spLocks noGrp="1"/>
          </p:cNvSpPr>
          <p:nvPr>
            <p:ph type="dt" sz="half" idx="10"/>
          </p:nvPr>
        </p:nvSpPr>
        <p:spPr/>
        <p:txBody>
          <a:bodyPr/>
          <a:lstStyle/>
          <a:p>
            <a:fld id="{8F26CE2A-39C3-4F85-949D-990BAADE14D4}" type="datetimeFigureOut">
              <a:rPr lang="en-CA" smtClean="0"/>
              <a:t>2020-04-30</a:t>
            </a:fld>
            <a:endParaRPr lang="en-CA"/>
          </a:p>
        </p:txBody>
      </p:sp>
      <p:sp>
        <p:nvSpPr>
          <p:cNvPr id="3" name="Footer Placeholder 2">
            <a:extLst>
              <a:ext uri="{FF2B5EF4-FFF2-40B4-BE49-F238E27FC236}">
                <a16:creationId xmlns:a16="http://schemas.microsoft.com/office/drawing/2014/main" id="{B937898A-3F86-4E45-83F5-1D191384967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0BEBABB-F136-41AB-9F66-818D8A8EDF02}"/>
              </a:ext>
            </a:extLst>
          </p:cNvPr>
          <p:cNvSpPr>
            <a:spLocks noGrp="1"/>
          </p:cNvSpPr>
          <p:nvPr>
            <p:ph type="sldNum" sz="quarter" idx="12"/>
          </p:nvPr>
        </p:nvSpPr>
        <p:spPr/>
        <p:txBody>
          <a:bodyPr/>
          <a:lstStyle/>
          <a:p>
            <a:fld id="{1087125A-1535-4FF1-BB30-1FCB6C984B82}" type="slidenum">
              <a:rPr lang="en-CA" smtClean="0"/>
              <a:t>‹#›</a:t>
            </a:fld>
            <a:endParaRPr lang="en-CA"/>
          </a:p>
        </p:txBody>
      </p:sp>
    </p:spTree>
    <p:extLst>
      <p:ext uri="{BB962C8B-B14F-4D97-AF65-F5344CB8AC3E}">
        <p14:creationId xmlns:p14="http://schemas.microsoft.com/office/powerpoint/2010/main" val="295212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40628-FB5A-4739-AE2A-B59534AA20B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78D6D57-6628-49B9-B2C8-49589AF7FC7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F51001-02CE-4F0E-A6F0-C48A136DE2C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921F679-C440-464E-B371-E31615B6D137}"/>
              </a:ext>
            </a:extLst>
          </p:cNvPr>
          <p:cNvSpPr>
            <a:spLocks noGrp="1"/>
          </p:cNvSpPr>
          <p:nvPr>
            <p:ph type="dt" sz="half" idx="10"/>
          </p:nvPr>
        </p:nvSpPr>
        <p:spPr/>
        <p:txBody>
          <a:bodyPr/>
          <a:lstStyle/>
          <a:p>
            <a:fld id="{8F26CE2A-39C3-4F85-949D-990BAADE14D4}" type="datetimeFigureOut">
              <a:rPr lang="en-CA" smtClean="0"/>
              <a:t>2020-04-30</a:t>
            </a:fld>
            <a:endParaRPr lang="en-CA"/>
          </a:p>
        </p:txBody>
      </p:sp>
      <p:sp>
        <p:nvSpPr>
          <p:cNvPr id="6" name="Footer Placeholder 5">
            <a:extLst>
              <a:ext uri="{FF2B5EF4-FFF2-40B4-BE49-F238E27FC236}">
                <a16:creationId xmlns:a16="http://schemas.microsoft.com/office/drawing/2014/main" id="{21F5DC98-CAAD-46FA-80C1-441EBE8EC38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1E79D84-AABE-4E09-BA27-7B6D4DB9E4CD}"/>
              </a:ext>
            </a:extLst>
          </p:cNvPr>
          <p:cNvSpPr>
            <a:spLocks noGrp="1"/>
          </p:cNvSpPr>
          <p:nvPr>
            <p:ph type="sldNum" sz="quarter" idx="12"/>
          </p:nvPr>
        </p:nvSpPr>
        <p:spPr/>
        <p:txBody>
          <a:bodyPr/>
          <a:lstStyle/>
          <a:p>
            <a:fld id="{1087125A-1535-4FF1-BB30-1FCB6C984B82}" type="slidenum">
              <a:rPr lang="en-CA" smtClean="0"/>
              <a:t>‹#›</a:t>
            </a:fld>
            <a:endParaRPr lang="en-CA"/>
          </a:p>
        </p:txBody>
      </p:sp>
    </p:spTree>
    <p:extLst>
      <p:ext uri="{BB962C8B-B14F-4D97-AF65-F5344CB8AC3E}">
        <p14:creationId xmlns:p14="http://schemas.microsoft.com/office/powerpoint/2010/main" val="3980601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A64E-6F24-4C44-9D3C-0D4D783F8CF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E5E5AEC-6530-4087-AA83-4982B5FC180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1E248379-D6D5-46AC-940A-CD9EA6181C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868BD7B-4508-4A08-A277-31E6054BC239}"/>
              </a:ext>
            </a:extLst>
          </p:cNvPr>
          <p:cNvSpPr>
            <a:spLocks noGrp="1"/>
          </p:cNvSpPr>
          <p:nvPr>
            <p:ph type="dt" sz="half" idx="10"/>
          </p:nvPr>
        </p:nvSpPr>
        <p:spPr/>
        <p:txBody>
          <a:bodyPr/>
          <a:lstStyle/>
          <a:p>
            <a:fld id="{8F26CE2A-39C3-4F85-949D-990BAADE14D4}" type="datetimeFigureOut">
              <a:rPr lang="en-CA" smtClean="0"/>
              <a:t>2020-04-30</a:t>
            </a:fld>
            <a:endParaRPr lang="en-CA"/>
          </a:p>
        </p:txBody>
      </p:sp>
      <p:sp>
        <p:nvSpPr>
          <p:cNvPr id="6" name="Footer Placeholder 5">
            <a:extLst>
              <a:ext uri="{FF2B5EF4-FFF2-40B4-BE49-F238E27FC236}">
                <a16:creationId xmlns:a16="http://schemas.microsoft.com/office/drawing/2014/main" id="{BAE9702F-05D6-432A-85AD-2253782B76E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2B0143A-BCC8-432E-A9AF-EC814CCBBFF7}"/>
              </a:ext>
            </a:extLst>
          </p:cNvPr>
          <p:cNvSpPr>
            <a:spLocks noGrp="1"/>
          </p:cNvSpPr>
          <p:nvPr>
            <p:ph type="sldNum" sz="quarter" idx="12"/>
          </p:nvPr>
        </p:nvSpPr>
        <p:spPr/>
        <p:txBody>
          <a:bodyPr/>
          <a:lstStyle/>
          <a:p>
            <a:fld id="{1087125A-1535-4FF1-BB30-1FCB6C984B82}" type="slidenum">
              <a:rPr lang="en-CA" smtClean="0"/>
              <a:t>‹#›</a:t>
            </a:fld>
            <a:endParaRPr lang="en-CA"/>
          </a:p>
        </p:txBody>
      </p:sp>
    </p:spTree>
    <p:extLst>
      <p:ext uri="{BB962C8B-B14F-4D97-AF65-F5344CB8AC3E}">
        <p14:creationId xmlns:p14="http://schemas.microsoft.com/office/powerpoint/2010/main" val="22076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48C509-5127-4A29-B54B-914211646FF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B71CDE0-5AAF-422E-864C-46DD04A2D07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A202A0F-817D-4E39-A7A2-21D08D147FA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26CE2A-39C3-4F85-949D-990BAADE14D4}" type="datetimeFigureOut">
              <a:rPr lang="en-CA" smtClean="0"/>
              <a:t>2020-04-30</a:t>
            </a:fld>
            <a:endParaRPr lang="en-CA"/>
          </a:p>
        </p:txBody>
      </p:sp>
      <p:sp>
        <p:nvSpPr>
          <p:cNvPr id="5" name="Footer Placeholder 4">
            <a:extLst>
              <a:ext uri="{FF2B5EF4-FFF2-40B4-BE49-F238E27FC236}">
                <a16:creationId xmlns:a16="http://schemas.microsoft.com/office/drawing/2014/main" id="{445B5BDA-E966-4E4A-9F78-A7A2CCD3749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BCE4FA7-FCCF-4A5C-AC54-96492D0450A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87125A-1535-4FF1-BB30-1FCB6C984B82}" type="slidenum">
              <a:rPr lang="en-CA" smtClean="0"/>
              <a:t>‹#›</a:t>
            </a:fld>
            <a:endParaRPr lang="en-CA"/>
          </a:p>
        </p:txBody>
      </p:sp>
    </p:spTree>
    <p:extLst>
      <p:ext uri="{BB962C8B-B14F-4D97-AF65-F5344CB8AC3E}">
        <p14:creationId xmlns:p14="http://schemas.microsoft.com/office/powerpoint/2010/main" val="3843701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yale.edu/gsp/colonial/belgian_congo/"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customXml" Target="../ink/ink16.xml"/><Relationship Id="rId11"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customXml" Target="../ink/ink18.xml"/><Relationship Id="rId4" Type="http://schemas.openxmlformats.org/officeDocument/2006/relationships/customXml" Target="../ink/ink15.xml"/><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customXml" Target="../ink/ink24.xml"/><Relationship Id="rId18" Type="http://schemas.openxmlformats.org/officeDocument/2006/relationships/image" Target="../media/image34.png"/><Relationship Id="rId26" Type="http://schemas.openxmlformats.org/officeDocument/2006/relationships/image" Target="../media/image38.png"/><Relationship Id="rId3" Type="http://schemas.openxmlformats.org/officeDocument/2006/relationships/customXml" Target="../ink/ink19.xml"/><Relationship Id="rId21" Type="http://schemas.openxmlformats.org/officeDocument/2006/relationships/customXml" Target="../ink/ink28.xml"/><Relationship Id="rId7" Type="http://schemas.openxmlformats.org/officeDocument/2006/relationships/customXml" Target="../ink/ink21.xml"/><Relationship Id="rId12" Type="http://schemas.openxmlformats.org/officeDocument/2006/relationships/image" Target="../media/image31.png"/><Relationship Id="rId17" Type="http://schemas.openxmlformats.org/officeDocument/2006/relationships/customXml" Target="../ink/ink26.xml"/><Relationship Id="rId25" Type="http://schemas.openxmlformats.org/officeDocument/2006/relationships/customXml" Target="../ink/ink30.xml"/><Relationship Id="rId2" Type="http://schemas.openxmlformats.org/officeDocument/2006/relationships/hyperlink" Target="https://app.activateinstruction.org/playlist/resource-sview/id/51d3386607121c63391309e2/rid/51d420cd07121c582e828d4b/bc0/explore/bc1/playlist" TargetMode="External"/><Relationship Id="rId16" Type="http://schemas.openxmlformats.org/officeDocument/2006/relationships/image" Target="../media/image33.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customXml" Target="../ink/ink23.xml"/><Relationship Id="rId24" Type="http://schemas.openxmlformats.org/officeDocument/2006/relationships/image" Target="../media/image37.png"/><Relationship Id="rId5" Type="http://schemas.openxmlformats.org/officeDocument/2006/relationships/customXml" Target="../ink/ink20.xml"/><Relationship Id="rId15" Type="http://schemas.openxmlformats.org/officeDocument/2006/relationships/customXml" Target="../ink/ink25.xml"/><Relationship Id="rId23" Type="http://schemas.openxmlformats.org/officeDocument/2006/relationships/customXml" Target="../ink/ink29.xml"/><Relationship Id="rId10" Type="http://schemas.openxmlformats.org/officeDocument/2006/relationships/image" Target="../media/image30.png"/><Relationship Id="rId19" Type="http://schemas.openxmlformats.org/officeDocument/2006/relationships/customXml" Target="../ink/ink27.xml"/><Relationship Id="rId4" Type="http://schemas.openxmlformats.org/officeDocument/2006/relationships/image" Target="../media/image27.png"/><Relationship Id="rId9" Type="http://schemas.openxmlformats.org/officeDocument/2006/relationships/customXml" Target="../ink/ink22.xml"/><Relationship Id="rId14" Type="http://schemas.openxmlformats.org/officeDocument/2006/relationships/image" Target="../media/image32.png"/><Relationship Id="rId22"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hyperlink" Target="http://exploringafrica.matrix.msu.edu/curriculum/unit-four/module-eighteen/module-eighteen-activity-two/" TargetMode="External"/><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5.png"/><Relationship Id="rId4" Type="http://schemas.openxmlformats.org/officeDocument/2006/relationships/customXml" Target="../ink/ink1.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exploringafrica.matrix.msu.edu/curriculum/unit-four/module-eighteen/module-eighteen-activity-two/"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customXml" Target="../ink/ink8.xml"/><Relationship Id="rId18" Type="http://schemas.openxmlformats.org/officeDocument/2006/relationships/image" Target="../media/image18.png"/><Relationship Id="rId3" Type="http://schemas.openxmlformats.org/officeDocument/2006/relationships/hyperlink" Target="http://chnm.gmu.edu/worldhistorysources/unpacking/docsq4ex.php?s=one" TargetMode="External"/><Relationship Id="rId21" Type="http://schemas.openxmlformats.org/officeDocument/2006/relationships/customXml" Target="../ink/ink12.xml"/><Relationship Id="rId7" Type="http://schemas.openxmlformats.org/officeDocument/2006/relationships/customXml" Target="../ink/ink5.xml"/><Relationship Id="rId12" Type="http://schemas.openxmlformats.org/officeDocument/2006/relationships/image" Target="../media/image15.png"/><Relationship Id="rId17" Type="http://schemas.openxmlformats.org/officeDocument/2006/relationships/customXml" Target="../ink/ink10.xml"/><Relationship Id="rId25" Type="http://schemas.openxmlformats.org/officeDocument/2006/relationships/image" Target="../media/image11.wmf"/><Relationship Id="rId2" Type="http://schemas.openxmlformats.org/officeDocument/2006/relationships/image" Target="../media/image10.png"/><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customXml" Target="../ink/ink7.xml"/><Relationship Id="rId24" Type="http://schemas.openxmlformats.org/officeDocument/2006/relationships/image" Target="../media/image21.png"/><Relationship Id="rId15" Type="http://schemas.openxmlformats.org/officeDocument/2006/relationships/customXml" Target="../ink/ink9.xml"/><Relationship Id="rId23" Type="http://schemas.openxmlformats.org/officeDocument/2006/relationships/customXml" Target="../ink/ink13.xml"/><Relationship Id="rId10" Type="http://schemas.openxmlformats.org/officeDocument/2006/relationships/image" Target="../media/image14.png"/><Relationship Id="rId19" Type="http://schemas.openxmlformats.org/officeDocument/2006/relationships/customXml" Target="../ink/ink11.xml"/><Relationship Id="rId4" Type="http://schemas.openxmlformats.org/officeDocument/2006/relationships/customXml" Target="../ink/ink4.xml"/><Relationship Id="rId9" Type="http://schemas.openxmlformats.org/officeDocument/2006/relationships/customXml" Target="../ink/ink6.xml"/><Relationship Id="rId14" Type="http://schemas.openxmlformats.org/officeDocument/2006/relationships/image" Target="../media/image16.png"/><Relationship Id="rId22"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chnm.gmu.edu/worldhistorysources/unpacking/bentranscript.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3" name="Rectangle 71">
            <a:extLst>
              <a:ext uri="{FF2B5EF4-FFF2-40B4-BE49-F238E27FC236}">
                <a16:creationId xmlns:a16="http://schemas.microsoft.com/office/drawing/2014/main" id="{9BB3A3FF-8EE3-498B-8C43-57F2DE9A2A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72703" y="821048"/>
            <a:ext cx="2317758" cy="3346322"/>
          </a:xfrm>
        </p:spPr>
        <p:txBody>
          <a:bodyPr>
            <a:normAutofit/>
          </a:bodyPr>
          <a:lstStyle/>
          <a:p>
            <a:pPr algn="l"/>
            <a:r>
              <a:rPr lang="en-US" sz="3400" dirty="0"/>
              <a:t>Congo Imperialism </a:t>
            </a:r>
            <a:br>
              <a:rPr lang="en-US" sz="3400" dirty="0"/>
            </a:br>
            <a:r>
              <a:rPr lang="en-US" sz="3400" dirty="0"/>
              <a:t>Case Study 	</a:t>
            </a:r>
            <a:endParaRPr lang="en-CA" sz="3400" dirty="0"/>
          </a:p>
        </p:txBody>
      </p:sp>
      <p:sp>
        <p:nvSpPr>
          <p:cNvPr id="3" name="Subtitle 2"/>
          <p:cNvSpPr>
            <a:spLocks noGrp="1"/>
          </p:cNvSpPr>
          <p:nvPr>
            <p:ph type="subTitle" idx="1"/>
          </p:nvPr>
        </p:nvSpPr>
        <p:spPr>
          <a:xfrm>
            <a:off x="6572703" y="4436388"/>
            <a:ext cx="2317758" cy="1035781"/>
          </a:xfrm>
        </p:spPr>
        <p:txBody>
          <a:bodyPr>
            <a:normAutofit/>
          </a:bodyPr>
          <a:lstStyle/>
          <a:p>
            <a:pPr algn="l"/>
            <a:r>
              <a:rPr lang="en-US" sz="1600"/>
              <a:t>CHY4U Unit 3</a:t>
            </a:r>
          </a:p>
          <a:p>
            <a:pPr algn="l"/>
            <a:r>
              <a:rPr lang="en-US" sz="1600"/>
              <a:t>May 2020</a:t>
            </a:r>
            <a:endParaRPr lang="en-CA" sz="1600"/>
          </a:p>
        </p:txBody>
      </p:sp>
      <p:grpSp>
        <p:nvGrpSpPr>
          <p:cNvPr id="2054" name="Group 73">
            <a:extLst>
              <a:ext uri="{FF2B5EF4-FFF2-40B4-BE49-F238E27FC236}">
                <a16:creationId xmlns:a16="http://schemas.microsoft.com/office/drawing/2014/main" id="{22983B4D-AA9E-4FCA-A321-B873627932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6888" y="1"/>
            <a:ext cx="1834788" cy="5777808"/>
            <a:chOff x="329184" y="1"/>
            <a:chExt cx="2446384" cy="5777808"/>
          </a:xfrm>
        </p:grpSpPr>
        <p:cxnSp>
          <p:nvCxnSpPr>
            <p:cNvPr id="75" name="Straight Connector 74">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2432161"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55" name="Rectangle 7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2446384"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6" name="Rectangle 7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6467" y="679731"/>
            <a:ext cx="5761720"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rubber trees">
            <a:extLst>
              <a:ext uri="{FF2B5EF4-FFF2-40B4-BE49-F238E27FC236}">
                <a16:creationId xmlns:a16="http://schemas.microsoft.com/office/drawing/2014/main" id="{8D3FE8CC-6664-453D-81E4-7261092F77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06" r="20649" b="1"/>
          <a:stretch/>
        </p:blipFill>
        <p:spPr bwMode="auto">
          <a:xfrm>
            <a:off x="747271" y="972235"/>
            <a:ext cx="2575741" cy="50477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790" r="-2" b="34741"/>
          <a:stretch/>
        </p:blipFill>
        <p:spPr bwMode="auto">
          <a:xfrm>
            <a:off x="3512729" y="972236"/>
            <a:ext cx="2537460" cy="241401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2065"/>
          <a:stretch/>
        </p:blipFill>
        <p:spPr bwMode="auto">
          <a:xfrm>
            <a:off x="3517143" y="3605954"/>
            <a:ext cx="2533046" cy="241401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6278812"/>
            <a:ext cx="7924800" cy="523220"/>
          </a:xfrm>
          <a:prstGeom prst="rect">
            <a:avLst/>
          </a:prstGeom>
          <a:noFill/>
        </p:spPr>
        <p:txBody>
          <a:bodyPr wrap="square" rtlCol="0">
            <a:spAutoFit/>
          </a:bodyPr>
          <a:lstStyle/>
          <a:p>
            <a:pPr>
              <a:spcAft>
                <a:spcPts val="600"/>
              </a:spcAft>
            </a:pPr>
            <a:r>
              <a:rPr lang="en-US" sz="1400"/>
              <a:t>Yale University, Genocide Studies Program, Congo Free State, 2010,accessed Nov. 22, 2013, </a:t>
            </a:r>
            <a:r>
              <a:rPr lang="en-US" sz="1400">
                <a:hlinkClick r:id="rId6"/>
              </a:rPr>
              <a:t>http://www.yale.edu/gsp/colonial/belgian_congo/</a:t>
            </a:r>
            <a:r>
              <a:rPr lang="en-US" sz="1400"/>
              <a:t> . </a:t>
            </a:r>
            <a:endParaRPr lang="en-CA" sz="1400"/>
          </a:p>
        </p:txBody>
      </p:sp>
    </p:spTree>
    <p:extLst>
      <p:ext uri="{BB962C8B-B14F-4D97-AF65-F5344CB8AC3E}">
        <p14:creationId xmlns:p14="http://schemas.microsoft.com/office/powerpoint/2010/main" val="992751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47D265-C37C-4B56-A5CF-21EB5C2D2E59}"/>
              </a:ext>
            </a:extLst>
          </p:cNvPr>
          <p:cNvSpPr/>
          <p:nvPr/>
        </p:nvSpPr>
        <p:spPr>
          <a:xfrm>
            <a:off x="533400" y="609600"/>
            <a:ext cx="7467600" cy="5632311"/>
          </a:xfrm>
          <a:prstGeom prst="rect">
            <a:avLst/>
          </a:prstGeom>
        </p:spPr>
        <p:txBody>
          <a:bodyPr wrap="square">
            <a:spAutoFit/>
          </a:bodyPr>
          <a:lstStyle/>
          <a:p>
            <a:r>
              <a:rPr lang="en-CA" b="1" dirty="0">
                <a:latin typeface="Times New Roman" panose="02020603050405020304" pitchFamily="18" charset="0"/>
                <a:ea typeface="Times New Roman" panose="02020603050405020304" pitchFamily="18" charset="0"/>
              </a:rPr>
              <a:t>3. " ... children liberated in consequence of the arrest and dispersal of a convoy of slaves;"</a:t>
            </a:r>
            <a:br>
              <a:rPr lang="en-CA" dirty="0">
                <a:latin typeface="Times New Roman" panose="02020603050405020304" pitchFamily="18" charset="0"/>
                <a:ea typeface="Times New Roman" panose="02020603050405020304" pitchFamily="18" charset="0"/>
              </a:rPr>
            </a:br>
            <a:r>
              <a:rPr lang="en-CA" dirty="0">
                <a:latin typeface="Times New Roman" panose="02020603050405020304" pitchFamily="18" charset="0"/>
                <a:ea typeface="Times New Roman" panose="02020603050405020304" pitchFamily="18" charset="0"/>
              </a:rPr>
              <a:t>King Leopold II does not indicate who was “liberating” the children in a dispersed “convoy of slaves.” In fact, he created orphans with the intention of pressing them into unpaid labor. </a:t>
            </a:r>
          </a:p>
          <a:p>
            <a:endParaRPr lang="en-CA" dirty="0">
              <a:latin typeface="Times New Roman" panose="02020603050405020304" pitchFamily="18" charset="0"/>
              <a:ea typeface="Times New Roman" panose="02020603050405020304" pitchFamily="18" charset="0"/>
            </a:endParaRPr>
          </a:p>
          <a:p>
            <a:r>
              <a:rPr lang="en-CA" dirty="0">
                <a:latin typeface="Times New Roman" panose="02020603050405020304" pitchFamily="18" charset="0"/>
                <a:ea typeface="Times New Roman" panose="02020603050405020304" pitchFamily="18" charset="0"/>
              </a:rPr>
              <a:t>…</a:t>
            </a:r>
          </a:p>
          <a:p>
            <a:endParaRPr lang="en-CA" dirty="0">
              <a:latin typeface="Times New Roman" panose="02020603050405020304" pitchFamily="18" charset="0"/>
              <a:ea typeface="Times New Roman" panose="02020603050405020304" pitchFamily="18" charset="0"/>
            </a:endParaRPr>
          </a:p>
          <a:p>
            <a:r>
              <a:rPr lang="en-CA" b="1" dirty="0"/>
              <a:t>5. ARTICLE III </a:t>
            </a:r>
            <a:br>
              <a:rPr lang="en-CA" dirty="0"/>
            </a:br>
            <a:r>
              <a:rPr lang="en-CA" dirty="0"/>
              <a:t>ARTICLE III is explicit about how to protect young children “liable to work” for more than two decades “at the discretion of the Governor-General.” King Leopold II constantly feared labor shortages, which could disrupt rubber collection. Shortages resulted from a number of factors, but mainly </a:t>
            </a:r>
            <a:r>
              <a:rPr lang="en-CA" i="1" dirty="0"/>
              <a:t>Force </a:t>
            </a:r>
            <a:r>
              <a:rPr lang="en-CA" i="1" dirty="0" err="1"/>
              <a:t>Publique</a:t>
            </a:r>
            <a:r>
              <a:rPr lang="en-CA" dirty="0"/>
              <a:t> rampages and attendant African flight. Thus, “agricultural and professional settlements,” as the decree states, became pools of accessible workers, for the children living there were required to toil in return for “maintenance.” They engaged in rubber procurement, running a gauntlet of retribution and torture for perceived indolence; or hauled loads up to half their body weight to and from boats along the Congo River. </a:t>
            </a:r>
          </a:p>
          <a:p>
            <a:endParaRPr lang="en-CA"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A0FC0678-1B2D-46EB-9B7E-FA3B4D2A7F3B}"/>
              </a:ext>
            </a:extLst>
          </p:cNvPr>
          <p:cNvSpPr txBox="1"/>
          <p:nvPr/>
        </p:nvSpPr>
        <p:spPr>
          <a:xfrm>
            <a:off x="304800" y="6324600"/>
            <a:ext cx="2590800" cy="369332"/>
          </a:xfrm>
          <a:prstGeom prst="rect">
            <a:avLst/>
          </a:prstGeom>
          <a:noFill/>
        </p:spPr>
        <p:txBody>
          <a:bodyPr wrap="square" rtlCol="0">
            <a:spAutoFit/>
          </a:bodyPr>
          <a:lstStyle/>
          <a:p>
            <a:r>
              <a:rPr lang="en-CA" dirty="0"/>
              <a:t>Ibid.</a:t>
            </a:r>
          </a:p>
        </p:txBody>
      </p:sp>
    </p:spTree>
    <p:extLst>
      <p:ext uri="{BB962C8B-B14F-4D97-AF65-F5344CB8AC3E}">
        <p14:creationId xmlns:p14="http://schemas.microsoft.com/office/powerpoint/2010/main" val="72520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D9F4F-B2ED-43C3-A67F-F17BA4BFD983}"/>
              </a:ext>
            </a:extLst>
          </p:cNvPr>
          <p:cNvSpPr>
            <a:spLocks noGrp="1"/>
          </p:cNvSpPr>
          <p:nvPr>
            <p:ph type="title"/>
          </p:nvPr>
        </p:nvSpPr>
        <p:spPr/>
        <p:txBody>
          <a:bodyPr/>
          <a:lstStyle/>
          <a:p>
            <a:r>
              <a:rPr lang="en-CA" dirty="0"/>
              <a:t>PSD – More Practice</a:t>
            </a:r>
          </a:p>
        </p:txBody>
      </p:sp>
      <p:sp>
        <p:nvSpPr>
          <p:cNvPr id="3" name="Content Placeholder 2">
            <a:extLst>
              <a:ext uri="{FF2B5EF4-FFF2-40B4-BE49-F238E27FC236}">
                <a16:creationId xmlns:a16="http://schemas.microsoft.com/office/drawing/2014/main" id="{6820BEA9-245F-4333-AF07-E1EABEA30BE1}"/>
              </a:ext>
            </a:extLst>
          </p:cNvPr>
          <p:cNvSpPr>
            <a:spLocks noGrp="1"/>
          </p:cNvSpPr>
          <p:nvPr>
            <p:ph idx="1"/>
          </p:nvPr>
        </p:nvSpPr>
        <p:spPr/>
        <p:txBody>
          <a:bodyPr>
            <a:normAutofit fontScale="92500"/>
          </a:bodyPr>
          <a:lstStyle/>
          <a:p>
            <a:pPr marL="0" indent="0">
              <a:buNone/>
            </a:pPr>
            <a:r>
              <a:rPr lang="en-CA" dirty="0"/>
              <a:t>Below are two letters written by Leopold to Belgian agents in the Congo. The first letter was public, and available to all. The second letter, however, was intended only for those working for Leopold.</a:t>
            </a:r>
          </a:p>
          <a:p>
            <a:pPr marL="0" indent="0">
              <a:buNone/>
            </a:pPr>
            <a:endParaRPr lang="en-CA" dirty="0"/>
          </a:p>
          <a:p>
            <a:pPr marL="0" indent="0">
              <a:buNone/>
            </a:pPr>
            <a:r>
              <a:rPr lang="en-CA" b="1" dirty="0">
                <a:highlight>
                  <a:srgbClr val="00FF00"/>
                </a:highlight>
              </a:rPr>
              <a:t>After reading the letters, do the following: </a:t>
            </a:r>
            <a:endParaRPr lang="en-CA" dirty="0">
              <a:highlight>
                <a:srgbClr val="00FF00"/>
              </a:highlight>
            </a:endParaRPr>
          </a:p>
          <a:p>
            <a:pPr lvl="0" fontAlgn="base"/>
            <a:r>
              <a:rPr lang="en-CA" dirty="0"/>
              <a:t>Explain how Leopold saw the role of religion.</a:t>
            </a:r>
          </a:p>
          <a:p>
            <a:pPr lvl="0" fontAlgn="base"/>
            <a:r>
              <a:rPr lang="en-CA" dirty="0"/>
              <a:t>Explain why the content and tone of these two letters is so different.</a:t>
            </a:r>
          </a:p>
          <a:p>
            <a:pPr lvl="0" fontAlgn="base"/>
            <a:r>
              <a:rPr lang="en-CA" dirty="0"/>
              <a:t>What can you conclude about the consequences of Leopold’s policies in the Congo?</a:t>
            </a:r>
          </a:p>
          <a:p>
            <a:pPr lvl="0" fontAlgn="base"/>
            <a:r>
              <a:rPr lang="en-CA" dirty="0"/>
              <a:t>How do the different primary source documents </a:t>
            </a:r>
            <a:r>
              <a:rPr lang="en-CA" b="1" dirty="0"/>
              <a:t>corroborate</a:t>
            </a:r>
            <a:r>
              <a:rPr lang="en-CA" dirty="0"/>
              <a:t> each other?  </a:t>
            </a:r>
          </a:p>
          <a:p>
            <a:pPr marL="0" indent="0">
              <a:buNone/>
            </a:pPr>
            <a:endParaRPr lang="en-CA" dirty="0"/>
          </a:p>
          <a:p>
            <a:pPr marL="0" indent="0">
              <a:buNone/>
            </a:pPr>
            <a:r>
              <a:rPr lang="en-CA" b="1" dirty="0"/>
              <a:t>Definition</a:t>
            </a:r>
            <a:r>
              <a:rPr lang="en-CA" dirty="0"/>
              <a:t>: corroborate - to confirm or give support to a statement, theory or finding.</a:t>
            </a:r>
          </a:p>
          <a:p>
            <a:pPr marL="0" indent="0">
              <a:buNone/>
            </a:pPr>
            <a:endParaRPr lang="en-CA" dirty="0"/>
          </a:p>
        </p:txBody>
      </p:sp>
    </p:spTree>
    <p:extLst>
      <p:ext uri="{BB962C8B-B14F-4D97-AF65-F5344CB8AC3E}">
        <p14:creationId xmlns:p14="http://schemas.microsoft.com/office/powerpoint/2010/main" val="2279514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1327-34B2-4813-B759-B243955D5902}"/>
              </a:ext>
            </a:extLst>
          </p:cNvPr>
          <p:cNvSpPr>
            <a:spLocks noGrp="1"/>
          </p:cNvSpPr>
          <p:nvPr>
            <p:ph type="title"/>
          </p:nvPr>
        </p:nvSpPr>
        <p:spPr/>
        <p:txBody>
          <a:bodyPr/>
          <a:lstStyle/>
          <a:p>
            <a:r>
              <a:rPr lang="en-CA" dirty="0"/>
              <a:t>Letter 1</a:t>
            </a:r>
          </a:p>
        </p:txBody>
      </p:sp>
      <p:sp>
        <p:nvSpPr>
          <p:cNvPr id="3" name="Content Placeholder 2">
            <a:extLst>
              <a:ext uri="{FF2B5EF4-FFF2-40B4-BE49-F238E27FC236}">
                <a16:creationId xmlns:a16="http://schemas.microsoft.com/office/drawing/2014/main" id="{48BFB9B1-489C-4A33-9B5F-C7ADCEE69650}"/>
              </a:ext>
            </a:extLst>
          </p:cNvPr>
          <p:cNvSpPr>
            <a:spLocks noGrp="1"/>
          </p:cNvSpPr>
          <p:nvPr>
            <p:ph idx="1"/>
          </p:nvPr>
        </p:nvSpPr>
        <p:spPr/>
        <p:txBody>
          <a:bodyPr>
            <a:normAutofit fontScale="92500" lnSpcReduction="10000"/>
          </a:bodyPr>
          <a:lstStyle/>
          <a:p>
            <a:pPr marL="0" lvl="0" indent="0">
              <a:buNone/>
            </a:pPr>
            <a:r>
              <a:rPr lang="en-CA" i="1" dirty="0"/>
              <a:t>The following is an excerpt from a </a:t>
            </a:r>
            <a:r>
              <a:rPr lang="en-CA" b="1" i="1" dirty="0"/>
              <a:t>public</a:t>
            </a:r>
            <a:r>
              <a:rPr lang="en-CA" i="1" dirty="0"/>
              <a:t> letter written by King Leopold to all Belgian agents working in the Congo.</a:t>
            </a:r>
            <a:endParaRPr lang="en-CA" dirty="0"/>
          </a:p>
          <a:p>
            <a:pPr marL="0" indent="0">
              <a:buNone/>
            </a:pPr>
            <a:r>
              <a:rPr lang="en-CA" dirty="0"/>
              <a:t>“The task which the Belgian agents have to accomplish in the Congo is noble. It is incumbent upon them [necessary] to carry on the work of civilization in Africa. The aim [goal] is to regenerate [re-make] races whose degradation and misfortune is hard to realize. The fearful scourges in the eyes of our humanity, these races are the victim. This is already lessening, little by little, through our intervention. Each step forward by our people should mark an improvement in the condition of the natives. In those vast (</a:t>
            </a:r>
            <a:r>
              <a:rPr lang="en-CA" i="1" dirty="0"/>
              <a:t>huge)</a:t>
            </a:r>
            <a:r>
              <a:rPr lang="en-CA" dirty="0"/>
              <a:t> regions of land, mostly uncultivated (</a:t>
            </a:r>
            <a:r>
              <a:rPr lang="en-CA" i="1" dirty="0"/>
              <a:t>unused)</a:t>
            </a:r>
            <a:r>
              <a:rPr lang="en-CA" dirty="0"/>
              <a:t> and mainly unproductive, where the natives hardly knew how to get their own daily food, European experience, knowledge, resources, and enterprise (</a:t>
            </a:r>
            <a:r>
              <a:rPr lang="en-CA" i="1" dirty="0"/>
              <a:t>skills)</a:t>
            </a:r>
            <a:r>
              <a:rPr lang="en-CA" dirty="0"/>
              <a:t> have brought to light unimaginable wealth. Exploration of virgin (</a:t>
            </a:r>
            <a:r>
              <a:rPr lang="en-CA" i="1" dirty="0"/>
              <a:t>new)</a:t>
            </a:r>
            <a:r>
              <a:rPr lang="en-CA" dirty="0"/>
              <a:t> lands goes on, communications are established, highways are opened, and legitimate trade and industry are established.</a:t>
            </a:r>
          </a:p>
          <a:p>
            <a:pPr marL="0" indent="0">
              <a:buNone/>
            </a:pPr>
            <a:endParaRPr lang="en-CA" i="1" dirty="0"/>
          </a:p>
          <a:p>
            <a:pPr marL="0" indent="0">
              <a:buNone/>
            </a:pPr>
            <a:r>
              <a:rPr lang="en-CA" i="1" dirty="0"/>
              <a:t>Source: Letter from King Leopold II of Belgium to all government agents in the Congo, June 16, 1897.</a:t>
            </a:r>
            <a:endParaRPr lang="en-CA" dirty="0"/>
          </a:p>
          <a:p>
            <a:pPr marL="0" indent="0">
              <a:buNone/>
            </a:pPr>
            <a:endParaRPr lang="en-CA"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90FD04A-E805-4A51-ADD0-CE7F5CA2C719}"/>
                  </a:ext>
                </a:extLst>
              </p14:cNvPr>
              <p14:cNvContentPartPr/>
              <p14:nvPr/>
            </p14:nvContentPartPr>
            <p14:xfrm>
              <a:off x="6832016" y="2847350"/>
              <a:ext cx="1032120" cy="21600"/>
            </p14:xfrm>
          </p:contentPart>
        </mc:Choice>
        <mc:Fallback xmlns="">
          <p:pic>
            <p:nvPicPr>
              <p:cNvPr id="4" name="Ink 3">
                <a:extLst>
                  <a:ext uri="{FF2B5EF4-FFF2-40B4-BE49-F238E27FC236}">
                    <a16:creationId xmlns:a16="http://schemas.microsoft.com/office/drawing/2014/main" id="{490FD04A-E805-4A51-ADD0-CE7F5CA2C719}"/>
                  </a:ext>
                </a:extLst>
              </p:cNvPr>
              <p:cNvPicPr/>
              <p:nvPr/>
            </p:nvPicPr>
            <p:blipFill>
              <a:blip r:embed="rId3"/>
              <a:stretch>
                <a:fillRect/>
              </a:stretch>
            </p:blipFill>
            <p:spPr>
              <a:xfrm>
                <a:off x="6814376" y="2829350"/>
                <a:ext cx="10677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493BC3D-5A05-4A8A-9BAB-D02045686A0B}"/>
                  </a:ext>
                </a:extLst>
              </p14:cNvPr>
              <p14:cNvContentPartPr/>
              <p14:nvPr/>
            </p14:nvContentPartPr>
            <p14:xfrm>
              <a:off x="7166456" y="3536390"/>
              <a:ext cx="1096560" cy="38160"/>
            </p14:xfrm>
          </p:contentPart>
        </mc:Choice>
        <mc:Fallback xmlns="">
          <p:pic>
            <p:nvPicPr>
              <p:cNvPr id="5" name="Ink 4">
                <a:extLst>
                  <a:ext uri="{FF2B5EF4-FFF2-40B4-BE49-F238E27FC236}">
                    <a16:creationId xmlns:a16="http://schemas.microsoft.com/office/drawing/2014/main" id="{D493BC3D-5A05-4A8A-9BAB-D02045686A0B}"/>
                  </a:ext>
                </a:extLst>
              </p:cNvPr>
              <p:cNvPicPr/>
              <p:nvPr/>
            </p:nvPicPr>
            <p:blipFill>
              <a:blip r:embed="rId5"/>
              <a:stretch>
                <a:fillRect/>
              </a:stretch>
            </p:blipFill>
            <p:spPr>
              <a:xfrm>
                <a:off x="7148816" y="3518390"/>
                <a:ext cx="1132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87888722-08A1-4CBC-B27A-490BF7EE9134}"/>
                  </a:ext>
                </a:extLst>
              </p14:cNvPr>
              <p14:cNvContentPartPr/>
              <p14:nvPr/>
            </p14:nvContentPartPr>
            <p14:xfrm>
              <a:off x="654056" y="3740870"/>
              <a:ext cx="1258200" cy="113400"/>
            </p14:xfrm>
          </p:contentPart>
        </mc:Choice>
        <mc:Fallback xmlns="">
          <p:pic>
            <p:nvPicPr>
              <p:cNvPr id="6" name="Ink 5">
                <a:extLst>
                  <a:ext uri="{FF2B5EF4-FFF2-40B4-BE49-F238E27FC236}">
                    <a16:creationId xmlns:a16="http://schemas.microsoft.com/office/drawing/2014/main" id="{87888722-08A1-4CBC-B27A-490BF7EE9134}"/>
                  </a:ext>
                </a:extLst>
              </p:cNvPr>
              <p:cNvPicPr/>
              <p:nvPr/>
            </p:nvPicPr>
            <p:blipFill>
              <a:blip r:embed="rId7"/>
              <a:stretch>
                <a:fillRect/>
              </a:stretch>
            </p:blipFill>
            <p:spPr>
              <a:xfrm>
                <a:off x="636416" y="3722870"/>
                <a:ext cx="1293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74EE625-2EAD-4BC5-9A15-032007F8F093}"/>
                  </a:ext>
                </a:extLst>
              </p14:cNvPr>
              <p14:cNvContentPartPr/>
              <p14:nvPr/>
            </p14:nvContentPartPr>
            <p14:xfrm>
              <a:off x="3482216" y="3791270"/>
              <a:ext cx="119520" cy="262440"/>
            </p14:xfrm>
          </p:contentPart>
        </mc:Choice>
        <mc:Fallback xmlns="">
          <p:pic>
            <p:nvPicPr>
              <p:cNvPr id="7" name="Ink 6">
                <a:extLst>
                  <a:ext uri="{FF2B5EF4-FFF2-40B4-BE49-F238E27FC236}">
                    <a16:creationId xmlns:a16="http://schemas.microsoft.com/office/drawing/2014/main" id="{374EE625-2EAD-4BC5-9A15-032007F8F093}"/>
                  </a:ext>
                </a:extLst>
              </p:cNvPr>
              <p:cNvPicPr/>
              <p:nvPr/>
            </p:nvPicPr>
            <p:blipFill>
              <a:blip r:embed="rId9"/>
              <a:stretch>
                <a:fillRect/>
              </a:stretch>
            </p:blipFill>
            <p:spPr>
              <a:xfrm>
                <a:off x="3464576" y="3773630"/>
                <a:ext cx="15516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11D5EBD3-40D8-4240-9BA5-9D1E5CD3AC2C}"/>
                  </a:ext>
                </a:extLst>
              </p14:cNvPr>
              <p14:cNvContentPartPr/>
              <p14:nvPr/>
            </p14:nvContentPartPr>
            <p14:xfrm>
              <a:off x="8043776" y="4506590"/>
              <a:ext cx="177840" cy="266400"/>
            </p14:xfrm>
          </p:contentPart>
        </mc:Choice>
        <mc:Fallback xmlns="">
          <p:pic>
            <p:nvPicPr>
              <p:cNvPr id="8" name="Ink 7">
                <a:extLst>
                  <a:ext uri="{FF2B5EF4-FFF2-40B4-BE49-F238E27FC236}">
                    <a16:creationId xmlns:a16="http://schemas.microsoft.com/office/drawing/2014/main" id="{11D5EBD3-40D8-4240-9BA5-9D1E5CD3AC2C}"/>
                  </a:ext>
                </a:extLst>
              </p:cNvPr>
              <p:cNvPicPr/>
              <p:nvPr/>
            </p:nvPicPr>
            <p:blipFill>
              <a:blip r:embed="rId11"/>
              <a:stretch>
                <a:fillRect/>
              </a:stretch>
            </p:blipFill>
            <p:spPr>
              <a:xfrm>
                <a:off x="8025776" y="4488950"/>
                <a:ext cx="213480" cy="302040"/>
              </a:xfrm>
              <a:prstGeom prst="rect">
                <a:avLst/>
              </a:prstGeom>
            </p:spPr>
          </p:pic>
        </mc:Fallback>
      </mc:AlternateContent>
    </p:spTree>
    <p:extLst>
      <p:ext uri="{BB962C8B-B14F-4D97-AF65-F5344CB8AC3E}">
        <p14:creationId xmlns:p14="http://schemas.microsoft.com/office/powerpoint/2010/main" val="3233119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41BF5-F48D-4D41-BBA7-97437978AE60}"/>
              </a:ext>
            </a:extLst>
          </p:cNvPr>
          <p:cNvSpPr>
            <a:spLocks noGrp="1"/>
          </p:cNvSpPr>
          <p:nvPr>
            <p:ph type="title"/>
          </p:nvPr>
        </p:nvSpPr>
        <p:spPr/>
        <p:txBody>
          <a:bodyPr/>
          <a:lstStyle/>
          <a:p>
            <a:r>
              <a:rPr lang="en-CA" dirty="0"/>
              <a:t>Letter 2</a:t>
            </a:r>
          </a:p>
        </p:txBody>
      </p:sp>
      <p:sp>
        <p:nvSpPr>
          <p:cNvPr id="3" name="Content Placeholder 2">
            <a:extLst>
              <a:ext uri="{FF2B5EF4-FFF2-40B4-BE49-F238E27FC236}">
                <a16:creationId xmlns:a16="http://schemas.microsoft.com/office/drawing/2014/main" id="{C0314658-16DC-4558-849E-279B6AEA005D}"/>
              </a:ext>
            </a:extLst>
          </p:cNvPr>
          <p:cNvSpPr>
            <a:spLocks noGrp="1"/>
          </p:cNvSpPr>
          <p:nvPr>
            <p:ph idx="1"/>
          </p:nvPr>
        </p:nvSpPr>
        <p:spPr/>
        <p:txBody>
          <a:bodyPr>
            <a:normAutofit fontScale="92500" lnSpcReduction="20000"/>
          </a:bodyPr>
          <a:lstStyle/>
          <a:p>
            <a:pPr marL="0" indent="0">
              <a:buNone/>
            </a:pPr>
            <a:r>
              <a:rPr lang="en-CA" i="1" dirty="0"/>
              <a:t>The following is an excerpt from a </a:t>
            </a:r>
            <a:r>
              <a:rPr lang="en-CA" b="1" i="1" dirty="0"/>
              <a:t>private</a:t>
            </a:r>
            <a:r>
              <a:rPr lang="en-CA" i="1" dirty="0"/>
              <a:t> letter written by King Leopold to a group of Belgian missionaries about to leave for the Congo in 1883.</a:t>
            </a:r>
            <a:endParaRPr lang="en-CA" dirty="0"/>
          </a:p>
          <a:p>
            <a:pPr marL="0" indent="0">
              <a:buNone/>
            </a:pPr>
            <a:r>
              <a:rPr lang="en-CA" dirty="0"/>
              <a:t>“Reverends, Fathers and Dear Compatriots: The task that is given to you is very difficult. You will go certainly to evangelize, but your priority must be Belgium interests. Your principal mission in the Congo is never to teach the savages to know God, this they know already. They speak and submit to a </a:t>
            </a:r>
            <a:r>
              <a:rPr lang="en-CA" dirty="0" err="1"/>
              <a:t>Mungu</a:t>
            </a:r>
            <a:r>
              <a:rPr lang="en-CA" dirty="0"/>
              <a:t>, one </a:t>
            </a:r>
            <a:r>
              <a:rPr lang="en-CA" dirty="0" err="1"/>
              <a:t>Nzambi</a:t>
            </a:r>
            <a:r>
              <a:rPr lang="en-CA" dirty="0"/>
              <a:t>, one  </a:t>
            </a:r>
            <a:r>
              <a:rPr lang="en-CA" dirty="0" err="1"/>
              <a:t>Nzakomba</a:t>
            </a:r>
            <a:r>
              <a:rPr lang="en-CA" dirty="0"/>
              <a:t>, and what else I don’t know (</a:t>
            </a:r>
            <a:r>
              <a:rPr lang="en-CA" i="1" dirty="0"/>
              <a:t>all of these are native African gods)</a:t>
            </a:r>
            <a:r>
              <a:rPr lang="en-CA" dirty="0"/>
              <a:t>.Your essential role is to facilitate the task of administrators and industrialists, which means you will go to interpret the gospel in the way it will be the best to protect our interests in that part of the world. Your knowledge of the gospel will allow you to find texts encouraging your followers to love poverty, like “Happier are the poor because they will inherit the heaven" and, "It’s very difficult for the rich to enter the kingdom of God." You have to make them abandon everything which gives them the courage to affront[resist] us. Evangelize the savages so that they stay forever in submission to the white colonialists, so they never revolt against the restraints they are undergoing. Recite every day-"Happy are those who are weeping because the kingdom of God is for them." Convert the blacks always by using the whip.</a:t>
            </a:r>
          </a:p>
          <a:p>
            <a:pPr marL="0" indent="0">
              <a:buNone/>
            </a:pPr>
            <a:endParaRPr lang="en-CA" dirty="0"/>
          </a:p>
        </p:txBody>
      </p:sp>
      <p:sp>
        <p:nvSpPr>
          <p:cNvPr id="4" name="TextBox 3">
            <a:extLst>
              <a:ext uri="{FF2B5EF4-FFF2-40B4-BE49-F238E27FC236}">
                <a16:creationId xmlns:a16="http://schemas.microsoft.com/office/drawing/2014/main" id="{677BD4A7-22C8-4586-B7FA-312BDF653645}"/>
              </a:ext>
            </a:extLst>
          </p:cNvPr>
          <p:cNvSpPr txBox="1"/>
          <p:nvPr/>
        </p:nvSpPr>
        <p:spPr>
          <a:xfrm>
            <a:off x="419100" y="6172200"/>
            <a:ext cx="8305800" cy="877163"/>
          </a:xfrm>
          <a:prstGeom prst="rect">
            <a:avLst/>
          </a:prstGeom>
          <a:noFill/>
        </p:spPr>
        <p:txBody>
          <a:bodyPr wrap="square" rtlCol="0">
            <a:spAutoFit/>
          </a:bodyPr>
          <a:lstStyle/>
          <a:p>
            <a:r>
              <a:rPr lang="en-CA" sz="1100" i="1" dirty="0"/>
              <a:t>Source: Letter from King Leopold II of Belgium to Colonial Missionaries, 1883. </a:t>
            </a:r>
            <a:r>
              <a:rPr lang="en-CA" sz="1100" dirty="0"/>
              <a:t>Illuminate Education. Reading: King Leopold Primary Source Documents. 2016. </a:t>
            </a:r>
            <a:r>
              <a:rPr lang="en-CA" sz="1100" u="sng" dirty="0">
                <a:hlinkClick r:id="rId2"/>
              </a:rPr>
              <a:t>https://app.activateinstruction.org/playlist/resource-sview/id/51d3386607121c63391309e2/rid/51d420cd07121c582e828d4b/bc0/explore/bc1/playlist</a:t>
            </a:r>
            <a:r>
              <a:rPr lang="en-CA" sz="1100" dirty="0"/>
              <a:t> (Jan. 27, 2017)</a:t>
            </a:r>
          </a:p>
          <a:p>
            <a:endParaRPr lang="en-CA"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8DFDA84E-BE95-4128-BDDF-05733A18DE1B}"/>
                  </a:ext>
                </a:extLst>
              </p14:cNvPr>
              <p14:cNvContentPartPr/>
              <p14:nvPr/>
            </p14:nvContentPartPr>
            <p14:xfrm>
              <a:off x="1547936" y="2575541"/>
              <a:ext cx="113400" cy="159120"/>
            </p14:xfrm>
          </p:contentPart>
        </mc:Choice>
        <mc:Fallback xmlns="">
          <p:pic>
            <p:nvPicPr>
              <p:cNvPr id="5" name="Ink 4">
                <a:extLst>
                  <a:ext uri="{FF2B5EF4-FFF2-40B4-BE49-F238E27FC236}">
                    <a16:creationId xmlns:a16="http://schemas.microsoft.com/office/drawing/2014/main" id="{8DFDA84E-BE95-4128-BDDF-05733A18DE1B}"/>
                  </a:ext>
                </a:extLst>
              </p:cNvPr>
              <p:cNvPicPr/>
              <p:nvPr/>
            </p:nvPicPr>
            <p:blipFill>
              <a:blip r:embed="rId4"/>
              <a:stretch>
                <a:fillRect/>
              </a:stretch>
            </p:blipFill>
            <p:spPr>
              <a:xfrm>
                <a:off x="1530296" y="2557901"/>
                <a:ext cx="1490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D8AC793-5BD9-42C4-A849-6532942DB1DD}"/>
                  </a:ext>
                </a:extLst>
              </p14:cNvPr>
              <p14:cNvContentPartPr/>
              <p14:nvPr/>
            </p14:nvContentPartPr>
            <p14:xfrm>
              <a:off x="1498976" y="2780021"/>
              <a:ext cx="165600" cy="169200"/>
            </p14:xfrm>
          </p:contentPart>
        </mc:Choice>
        <mc:Fallback xmlns="">
          <p:pic>
            <p:nvPicPr>
              <p:cNvPr id="6" name="Ink 5">
                <a:extLst>
                  <a:ext uri="{FF2B5EF4-FFF2-40B4-BE49-F238E27FC236}">
                    <a16:creationId xmlns:a16="http://schemas.microsoft.com/office/drawing/2014/main" id="{ED8AC793-5BD9-42C4-A849-6532942DB1DD}"/>
                  </a:ext>
                </a:extLst>
              </p:cNvPr>
              <p:cNvPicPr/>
              <p:nvPr/>
            </p:nvPicPr>
            <p:blipFill>
              <a:blip r:embed="rId6"/>
              <a:stretch>
                <a:fillRect/>
              </a:stretch>
            </p:blipFill>
            <p:spPr>
              <a:xfrm>
                <a:off x="1480976" y="2762021"/>
                <a:ext cx="2012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0FE5A805-66EF-45CD-9EC4-BCB78692181F}"/>
                  </a:ext>
                </a:extLst>
              </p14:cNvPr>
              <p14:cNvContentPartPr/>
              <p14:nvPr/>
            </p14:nvContentPartPr>
            <p14:xfrm>
              <a:off x="7217576" y="2923301"/>
              <a:ext cx="700920" cy="28800"/>
            </p14:xfrm>
          </p:contentPart>
        </mc:Choice>
        <mc:Fallback xmlns="">
          <p:pic>
            <p:nvPicPr>
              <p:cNvPr id="7" name="Ink 6">
                <a:extLst>
                  <a:ext uri="{FF2B5EF4-FFF2-40B4-BE49-F238E27FC236}">
                    <a16:creationId xmlns:a16="http://schemas.microsoft.com/office/drawing/2014/main" id="{0FE5A805-66EF-45CD-9EC4-BCB78692181F}"/>
                  </a:ext>
                </a:extLst>
              </p:cNvPr>
              <p:cNvPicPr/>
              <p:nvPr/>
            </p:nvPicPr>
            <p:blipFill>
              <a:blip r:embed="rId8"/>
              <a:stretch>
                <a:fillRect/>
              </a:stretch>
            </p:blipFill>
            <p:spPr>
              <a:xfrm>
                <a:off x="7199576" y="2905661"/>
                <a:ext cx="7365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0C1C659E-7C55-4A2D-ACB1-D4A5FFB454CD}"/>
                  </a:ext>
                </a:extLst>
              </p14:cNvPr>
              <p14:cNvContentPartPr/>
              <p14:nvPr/>
            </p14:nvContentPartPr>
            <p14:xfrm>
              <a:off x="4372136" y="3536381"/>
              <a:ext cx="720360" cy="33120"/>
            </p14:xfrm>
          </p:contentPart>
        </mc:Choice>
        <mc:Fallback xmlns="">
          <p:pic>
            <p:nvPicPr>
              <p:cNvPr id="8" name="Ink 7">
                <a:extLst>
                  <a:ext uri="{FF2B5EF4-FFF2-40B4-BE49-F238E27FC236}">
                    <a16:creationId xmlns:a16="http://schemas.microsoft.com/office/drawing/2014/main" id="{0C1C659E-7C55-4A2D-ACB1-D4A5FFB454CD}"/>
                  </a:ext>
                </a:extLst>
              </p:cNvPr>
              <p:cNvPicPr/>
              <p:nvPr/>
            </p:nvPicPr>
            <p:blipFill>
              <a:blip r:embed="rId10"/>
              <a:stretch>
                <a:fillRect/>
              </a:stretch>
            </p:blipFill>
            <p:spPr>
              <a:xfrm>
                <a:off x="4354496" y="3518381"/>
                <a:ext cx="7560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E734D529-B653-4942-94FA-64DCD6A2FE9A}"/>
                  </a:ext>
                </a:extLst>
              </p14:cNvPr>
              <p14:cNvContentPartPr/>
              <p14:nvPr/>
            </p14:nvContentPartPr>
            <p14:xfrm>
              <a:off x="3405536" y="3601541"/>
              <a:ext cx="162000" cy="169200"/>
            </p14:xfrm>
          </p:contentPart>
        </mc:Choice>
        <mc:Fallback xmlns="">
          <p:pic>
            <p:nvPicPr>
              <p:cNvPr id="9" name="Ink 8">
                <a:extLst>
                  <a:ext uri="{FF2B5EF4-FFF2-40B4-BE49-F238E27FC236}">
                    <a16:creationId xmlns:a16="http://schemas.microsoft.com/office/drawing/2014/main" id="{E734D529-B653-4942-94FA-64DCD6A2FE9A}"/>
                  </a:ext>
                </a:extLst>
              </p:cNvPr>
              <p:cNvPicPr/>
              <p:nvPr/>
            </p:nvPicPr>
            <p:blipFill>
              <a:blip r:embed="rId12"/>
              <a:stretch>
                <a:fillRect/>
              </a:stretch>
            </p:blipFill>
            <p:spPr>
              <a:xfrm>
                <a:off x="3387536" y="3583901"/>
                <a:ext cx="1976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07C57161-487F-4C65-A3F0-258C39973929}"/>
                  </a:ext>
                </a:extLst>
              </p14:cNvPr>
              <p14:cNvContentPartPr/>
              <p14:nvPr/>
            </p14:nvContentPartPr>
            <p14:xfrm>
              <a:off x="6396056" y="3709181"/>
              <a:ext cx="209160" cy="245160"/>
            </p14:xfrm>
          </p:contentPart>
        </mc:Choice>
        <mc:Fallback xmlns="">
          <p:pic>
            <p:nvPicPr>
              <p:cNvPr id="10" name="Ink 9">
                <a:extLst>
                  <a:ext uri="{FF2B5EF4-FFF2-40B4-BE49-F238E27FC236}">
                    <a16:creationId xmlns:a16="http://schemas.microsoft.com/office/drawing/2014/main" id="{07C57161-487F-4C65-A3F0-258C39973929}"/>
                  </a:ext>
                </a:extLst>
              </p:cNvPr>
              <p:cNvPicPr/>
              <p:nvPr/>
            </p:nvPicPr>
            <p:blipFill>
              <a:blip r:embed="rId14"/>
              <a:stretch>
                <a:fillRect/>
              </a:stretch>
            </p:blipFill>
            <p:spPr>
              <a:xfrm>
                <a:off x="6378056" y="3691541"/>
                <a:ext cx="2448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86AF9B4C-D18A-47FF-B323-9F2F0898ED8F}"/>
                  </a:ext>
                </a:extLst>
              </p14:cNvPr>
              <p14:cNvContentPartPr/>
              <p14:nvPr/>
            </p14:nvContentPartPr>
            <p14:xfrm>
              <a:off x="7639856" y="4144421"/>
              <a:ext cx="349920" cy="28800"/>
            </p14:xfrm>
          </p:contentPart>
        </mc:Choice>
        <mc:Fallback xmlns="">
          <p:pic>
            <p:nvPicPr>
              <p:cNvPr id="12" name="Ink 11">
                <a:extLst>
                  <a:ext uri="{FF2B5EF4-FFF2-40B4-BE49-F238E27FC236}">
                    <a16:creationId xmlns:a16="http://schemas.microsoft.com/office/drawing/2014/main" id="{86AF9B4C-D18A-47FF-B323-9F2F0898ED8F}"/>
                  </a:ext>
                </a:extLst>
              </p:cNvPr>
              <p:cNvPicPr/>
              <p:nvPr/>
            </p:nvPicPr>
            <p:blipFill>
              <a:blip r:embed="rId16"/>
              <a:stretch>
                <a:fillRect/>
              </a:stretch>
            </p:blipFill>
            <p:spPr>
              <a:xfrm>
                <a:off x="7621856" y="4126781"/>
                <a:ext cx="3855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36F3564B-ADB0-4147-97CA-3BEAE7D239CB}"/>
                  </a:ext>
                </a:extLst>
              </p14:cNvPr>
              <p14:cNvContentPartPr/>
              <p14:nvPr/>
            </p14:nvContentPartPr>
            <p14:xfrm>
              <a:off x="635336" y="4348541"/>
              <a:ext cx="795960" cy="61200"/>
            </p14:xfrm>
          </p:contentPart>
        </mc:Choice>
        <mc:Fallback xmlns="">
          <p:pic>
            <p:nvPicPr>
              <p:cNvPr id="13" name="Ink 12">
                <a:extLst>
                  <a:ext uri="{FF2B5EF4-FFF2-40B4-BE49-F238E27FC236}">
                    <a16:creationId xmlns:a16="http://schemas.microsoft.com/office/drawing/2014/main" id="{36F3564B-ADB0-4147-97CA-3BEAE7D239CB}"/>
                  </a:ext>
                </a:extLst>
              </p:cNvPr>
              <p:cNvPicPr/>
              <p:nvPr/>
            </p:nvPicPr>
            <p:blipFill>
              <a:blip r:embed="rId18"/>
              <a:stretch>
                <a:fillRect/>
              </a:stretch>
            </p:blipFill>
            <p:spPr>
              <a:xfrm>
                <a:off x="617696" y="4330541"/>
                <a:ext cx="831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DCA75BE5-181A-4FED-B655-7D0CC568C514}"/>
                  </a:ext>
                </a:extLst>
              </p14:cNvPr>
              <p14:cNvContentPartPr/>
              <p14:nvPr/>
            </p14:nvContentPartPr>
            <p14:xfrm>
              <a:off x="1359656" y="4775861"/>
              <a:ext cx="784080" cy="56160"/>
            </p14:xfrm>
          </p:contentPart>
        </mc:Choice>
        <mc:Fallback xmlns="">
          <p:pic>
            <p:nvPicPr>
              <p:cNvPr id="14" name="Ink 13">
                <a:extLst>
                  <a:ext uri="{FF2B5EF4-FFF2-40B4-BE49-F238E27FC236}">
                    <a16:creationId xmlns:a16="http://schemas.microsoft.com/office/drawing/2014/main" id="{DCA75BE5-181A-4FED-B655-7D0CC568C514}"/>
                  </a:ext>
                </a:extLst>
              </p:cNvPr>
              <p:cNvPicPr/>
              <p:nvPr/>
            </p:nvPicPr>
            <p:blipFill>
              <a:blip r:embed="rId20"/>
              <a:stretch>
                <a:fillRect/>
              </a:stretch>
            </p:blipFill>
            <p:spPr>
              <a:xfrm>
                <a:off x="1342016" y="4758221"/>
                <a:ext cx="8197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D9B41ADD-DC01-4E06-BD2D-67A107A8CDA1}"/>
                  </a:ext>
                </a:extLst>
              </p14:cNvPr>
              <p14:cNvContentPartPr/>
              <p14:nvPr/>
            </p14:nvContentPartPr>
            <p14:xfrm>
              <a:off x="5514056" y="4771181"/>
              <a:ext cx="1599840" cy="56880"/>
            </p14:xfrm>
          </p:contentPart>
        </mc:Choice>
        <mc:Fallback xmlns="">
          <p:pic>
            <p:nvPicPr>
              <p:cNvPr id="16" name="Ink 15">
                <a:extLst>
                  <a:ext uri="{FF2B5EF4-FFF2-40B4-BE49-F238E27FC236}">
                    <a16:creationId xmlns:a16="http://schemas.microsoft.com/office/drawing/2014/main" id="{D9B41ADD-DC01-4E06-BD2D-67A107A8CDA1}"/>
                  </a:ext>
                </a:extLst>
              </p:cNvPr>
              <p:cNvPicPr/>
              <p:nvPr/>
            </p:nvPicPr>
            <p:blipFill>
              <a:blip r:embed="rId22"/>
              <a:stretch>
                <a:fillRect/>
              </a:stretch>
            </p:blipFill>
            <p:spPr>
              <a:xfrm>
                <a:off x="5496056" y="4753541"/>
                <a:ext cx="1635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0743915B-BD5A-486C-B79D-C7B3AC786352}"/>
                  </a:ext>
                </a:extLst>
              </p14:cNvPr>
              <p14:cNvContentPartPr/>
              <p14:nvPr/>
            </p14:nvContentPartPr>
            <p14:xfrm>
              <a:off x="6247376" y="5588021"/>
              <a:ext cx="439920" cy="33840"/>
            </p14:xfrm>
          </p:contentPart>
        </mc:Choice>
        <mc:Fallback xmlns="">
          <p:pic>
            <p:nvPicPr>
              <p:cNvPr id="17" name="Ink 16">
                <a:extLst>
                  <a:ext uri="{FF2B5EF4-FFF2-40B4-BE49-F238E27FC236}">
                    <a16:creationId xmlns:a16="http://schemas.microsoft.com/office/drawing/2014/main" id="{0743915B-BD5A-486C-B79D-C7B3AC786352}"/>
                  </a:ext>
                </a:extLst>
              </p:cNvPr>
              <p:cNvPicPr/>
              <p:nvPr/>
            </p:nvPicPr>
            <p:blipFill>
              <a:blip r:embed="rId24"/>
              <a:stretch>
                <a:fillRect/>
              </a:stretch>
            </p:blipFill>
            <p:spPr>
              <a:xfrm>
                <a:off x="6229376" y="5570021"/>
                <a:ext cx="475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6E3D208F-36AF-4C5D-9778-1DB112EF8156}"/>
                  </a:ext>
                </a:extLst>
              </p14:cNvPr>
              <p14:cNvContentPartPr/>
              <p14:nvPr/>
            </p14:nvContentPartPr>
            <p14:xfrm>
              <a:off x="2441096" y="5611061"/>
              <a:ext cx="722160" cy="26280"/>
            </p14:xfrm>
          </p:contentPart>
        </mc:Choice>
        <mc:Fallback xmlns="">
          <p:pic>
            <p:nvPicPr>
              <p:cNvPr id="18" name="Ink 17">
                <a:extLst>
                  <a:ext uri="{FF2B5EF4-FFF2-40B4-BE49-F238E27FC236}">
                    <a16:creationId xmlns:a16="http://schemas.microsoft.com/office/drawing/2014/main" id="{6E3D208F-36AF-4C5D-9778-1DB112EF8156}"/>
                  </a:ext>
                </a:extLst>
              </p:cNvPr>
              <p:cNvPicPr/>
              <p:nvPr/>
            </p:nvPicPr>
            <p:blipFill>
              <a:blip r:embed="rId26"/>
              <a:stretch>
                <a:fillRect/>
              </a:stretch>
            </p:blipFill>
            <p:spPr>
              <a:xfrm>
                <a:off x="2423096" y="5593061"/>
                <a:ext cx="757800" cy="61920"/>
              </a:xfrm>
              <a:prstGeom prst="rect">
                <a:avLst/>
              </a:prstGeom>
            </p:spPr>
          </p:pic>
        </mc:Fallback>
      </mc:AlternateContent>
    </p:spTree>
    <p:extLst>
      <p:ext uri="{BB962C8B-B14F-4D97-AF65-F5344CB8AC3E}">
        <p14:creationId xmlns:p14="http://schemas.microsoft.com/office/powerpoint/2010/main" val="3521776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CB475-233F-45D1-AEF1-533FDC687316}"/>
              </a:ext>
            </a:extLst>
          </p:cNvPr>
          <p:cNvSpPr>
            <a:spLocks noGrp="1"/>
          </p:cNvSpPr>
          <p:nvPr>
            <p:ph type="title"/>
          </p:nvPr>
        </p:nvSpPr>
        <p:spPr/>
        <p:txBody>
          <a:bodyPr/>
          <a:lstStyle/>
          <a:p>
            <a:r>
              <a:rPr lang="en-CA" dirty="0"/>
              <a:t>What Happened to Leopold II?</a:t>
            </a:r>
          </a:p>
        </p:txBody>
      </p:sp>
      <p:sp>
        <p:nvSpPr>
          <p:cNvPr id="3" name="Content Placeholder 2">
            <a:extLst>
              <a:ext uri="{FF2B5EF4-FFF2-40B4-BE49-F238E27FC236}">
                <a16:creationId xmlns:a16="http://schemas.microsoft.com/office/drawing/2014/main" id="{58D6B5FE-BCFE-4E25-A265-CB95B5929CD8}"/>
              </a:ext>
            </a:extLst>
          </p:cNvPr>
          <p:cNvSpPr>
            <a:spLocks noGrp="1"/>
          </p:cNvSpPr>
          <p:nvPr>
            <p:ph idx="1"/>
          </p:nvPr>
        </p:nvSpPr>
        <p:spPr/>
        <p:txBody>
          <a:bodyPr/>
          <a:lstStyle/>
          <a:p>
            <a:r>
              <a:rPr lang="en-CA" dirty="0"/>
              <a:t>In the end, his Congo Free State colony was taken out of his private hands and made a colony belonging to the Belgian state. You can read in the unit 3 handouts how the Casement Report contributed to this end.</a:t>
            </a:r>
          </a:p>
          <a:p>
            <a:endParaRPr lang="en-CA" dirty="0"/>
          </a:p>
          <a:p>
            <a:endParaRPr lang="en-CA" dirty="0"/>
          </a:p>
          <a:p>
            <a:pPr lvl="1"/>
            <a:r>
              <a:rPr lang="en-CA" dirty="0"/>
              <a:t>Not much of a penalty compared to the millions who died in this genocide.</a:t>
            </a:r>
          </a:p>
        </p:txBody>
      </p:sp>
    </p:spTree>
    <p:extLst>
      <p:ext uri="{BB962C8B-B14F-4D97-AF65-F5344CB8AC3E}">
        <p14:creationId xmlns:p14="http://schemas.microsoft.com/office/powerpoint/2010/main" val="1864729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818DD-1FD6-48B1-98C4-2034BAB8E86E}"/>
              </a:ext>
            </a:extLst>
          </p:cNvPr>
          <p:cNvSpPr>
            <a:spLocks noGrp="1"/>
          </p:cNvSpPr>
          <p:nvPr>
            <p:ph type="title"/>
          </p:nvPr>
        </p:nvSpPr>
        <p:spPr/>
        <p:txBody>
          <a:bodyPr/>
          <a:lstStyle/>
          <a:p>
            <a:r>
              <a:rPr lang="en-CA" dirty="0"/>
              <a:t>Philosophical Justifications for Imperialism</a:t>
            </a:r>
          </a:p>
        </p:txBody>
      </p:sp>
      <p:sp>
        <p:nvSpPr>
          <p:cNvPr id="3" name="Text Placeholder 2">
            <a:extLst>
              <a:ext uri="{FF2B5EF4-FFF2-40B4-BE49-F238E27FC236}">
                <a16:creationId xmlns:a16="http://schemas.microsoft.com/office/drawing/2014/main" id="{BAC4E372-23F9-4691-8FBA-646A1284CE5A}"/>
              </a:ext>
            </a:extLst>
          </p:cNvPr>
          <p:cNvSpPr>
            <a:spLocks noGrp="1"/>
          </p:cNvSpPr>
          <p:nvPr>
            <p:ph type="body" idx="1"/>
          </p:nvPr>
        </p:nvSpPr>
        <p:spPr/>
        <p:txBody>
          <a:bodyPr/>
          <a:lstStyle/>
          <a:p>
            <a:r>
              <a:rPr lang="en-CA" dirty="0"/>
              <a:t>Social Darwinism</a:t>
            </a:r>
          </a:p>
        </p:txBody>
      </p:sp>
    </p:spTree>
    <p:extLst>
      <p:ext uri="{BB962C8B-B14F-4D97-AF65-F5344CB8AC3E}">
        <p14:creationId xmlns:p14="http://schemas.microsoft.com/office/powerpoint/2010/main" val="1255468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2170" y="856180"/>
            <a:ext cx="3420438" cy="1128068"/>
          </a:xfrm>
        </p:spPr>
        <p:txBody>
          <a:bodyPr anchor="ctr">
            <a:normAutofit/>
          </a:bodyPr>
          <a:lstStyle/>
          <a:p>
            <a:r>
              <a:rPr lang="en-CA" sz="3500" b="1"/>
              <a:t>Darwin</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43039" y="2330505"/>
            <a:ext cx="3419569" cy="3979585"/>
          </a:xfrm>
        </p:spPr>
        <p:txBody>
          <a:bodyPr anchor="ctr">
            <a:normAutofit/>
          </a:bodyPr>
          <a:lstStyle/>
          <a:p>
            <a:r>
              <a:rPr lang="en-CA" sz="1700" dirty="0"/>
              <a:t>Late 1850s onward:</a:t>
            </a:r>
          </a:p>
          <a:p>
            <a:pPr lvl="1"/>
            <a:r>
              <a:rPr lang="en-CA" sz="1700" dirty="0"/>
              <a:t> Charles Darwin’s theory of evolution by means of natural selection  became prominent</a:t>
            </a:r>
          </a:p>
          <a:p>
            <a:pPr lvl="2"/>
            <a:r>
              <a:rPr lang="en-CA" sz="1700" dirty="0"/>
              <a:t>Whichever species best adapted to the environment survived</a:t>
            </a:r>
          </a:p>
          <a:p>
            <a:pPr lvl="2"/>
            <a:r>
              <a:rPr lang="en-CA" sz="1700" dirty="0"/>
              <a:t>“Survival of the fittest”</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011068\AppData\Local\Microsoft\Windows\Temporary Internet Files\Content.IE5\CVU53EJL\Charles_Darwin_-_Jan_Vilímek[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933" b="-2"/>
          <a:stretch/>
        </p:blipFill>
        <p:spPr bwMode="auto">
          <a:xfrm>
            <a:off x="4483341" y="799352"/>
            <a:ext cx="4069057"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431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Social Darwinism</a:t>
            </a:r>
          </a:p>
        </p:txBody>
      </p:sp>
      <p:sp>
        <p:nvSpPr>
          <p:cNvPr id="3" name="Content Placeholder 2"/>
          <p:cNvSpPr>
            <a:spLocks noGrp="1"/>
          </p:cNvSpPr>
          <p:nvPr>
            <p:ph idx="1"/>
          </p:nvPr>
        </p:nvSpPr>
        <p:spPr>
          <a:xfrm>
            <a:off x="533400" y="1295400"/>
            <a:ext cx="8229600" cy="4709160"/>
          </a:xfrm>
        </p:spPr>
        <p:txBody>
          <a:bodyPr/>
          <a:lstStyle/>
          <a:p>
            <a:r>
              <a:rPr lang="en-CA" dirty="0"/>
              <a:t>Darwin’s theory was </a:t>
            </a:r>
            <a:r>
              <a:rPr lang="en-CA" b="1" u="sng" dirty="0"/>
              <a:t>misapplied</a:t>
            </a:r>
            <a:r>
              <a:rPr lang="en-CA" dirty="0"/>
              <a:t> by some people to human groups and races. </a:t>
            </a:r>
          </a:p>
          <a:p>
            <a:pPr marL="0" indent="0">
              <a:buNone/>
            </a:pPr>
            <a:r>
              <a:rPr lang="en-CA" dirty="0"/>
              <a:t>                </a:t>
            </a:r>
          </a:p>
          <a:p>
            <a:pPr marL="0" indent="0">
              <a:buNone/>
            </a:pPr>
            <a:r>
              <a:rPr lang="en-CA" dirty="0"/>
              <a:t>Some groups of people were deemed better adapted,  biologically, for survival. This was used to justify  imperialism.</a:t>
            </a:r>
          </a:p>
          <a:p>
            <a:pPr marL="137160" indent="0">
              <a:buNone/>
            </a:pPr>
            <a:endParaRPr lang="en-CA" dirty="0"/>
          </a:p>
        </p:txBody>
      </p:sp>
      <p:sp>
        <p:nvSpPr>
          <p:cNvPr id="4" name="Isosceles Triangle 3"/>
          <p:cNvSpPr/>
          <p:nvPr/>
        </p:nvSpPr>
        <p:spPr>
          <a:xfrm>
            <a:off x="5743414" y="3290888"/>
            <a:ext cx="2962114" cy="3338511"/>
          </a:xfrm>
          <a:prstGeom prst="triangle">
            <a:avLst>
              <a:gd name="adj" fmla="val 494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Connector 5"/>
          <p:cNvCxnSpPr/>
          <p:nvPr/>
        </p:nvCxnSpPr>
        <p:spPr>
          <a:xfrm>
            <a:off x="6962614" y="32766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00614" y="5517397"/>
            <a:ext cx="23622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12556" y="3505200"/>
            <a:ext cx="3788044" cy="1600438"/>
          </a:xfrm>
          <a:prstGeom prst="rect">
            <a:avLst/>
          </a:prstGeom>
          <a:noFill/>
        </p:spPr>
        <p:txBody>
          <a:bodyPr wrap="square" rtlCol="0">
            <a:spAutoFit/>
          </a:bodyPr>
          <a:lstStyle/>
          <a:p>
            <a:r>
              <a:rPr lang="en-US" sz="2000" dirty="0">
                <a:solidFill>
                  <a:srgbClr val="FF0000"/>
                </a:solidFill>
              </a:rPr>
              <a:t>White, Christian, employed, </a:t>
            </a:r>
            <a:endParaRPr lang="en-CA" sz="2000" dirty="0">
              <a:solidFill>
                <a:srgbClr val="FF0000"/>
              </a:solidFill>
            </a:endParaRPr>
          </a:p>
          <a:p>
            <a:r>
              <a:rPr lang="en-US" sz="2000" dirty="0">
                <a:solidFill>
                  <a:srgbClr val="FF0000"/>
                </a:solidFill>
              </a:rPr>
              <a:t>wealthy – capitalist, industrialized, technological, educated</a:t>
            </a:r>
            <a:endParaRPr lang="en-CA" sz="2000" dirty="0">
              <a:solidFill>
                <a:srgbClr val="FF0000"/>
              </a:solidFill>
            </a:endParaRPr>
          </a:p>
          <a:p>
            <a:endParaRPr lang="en-CA" dirty="0"/>
          </a:p>
        </p:txBody>
      </p:sp>
      <p:cxnSp>
        <p:nvCxnSpPr>
          <p:cNvPr id="11" name="Straight Arrow Connector 10"/>
          <p:cNvCxnSpPr/>
          <p:nvPr/>
        </p:nvCxnSpPr>
        <p:spPr>
          <a:xfrm flipH="1">
            <a:off x="4481271" y="3352563"/>
            <a:ext cx="2743200" cy="5334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600" y="5715000"/>
            <a:ext cx="5181600" cy="1200329"/>
          </a:xfrm>
          <a:prstGeom prst="rect">
            <a:avLst/>
          </a:prstGeom>
          <a:noFill/>
        </p:spPr>
        <p:txBody>
          <a:bodyPr wrap="square" rtlCol="0">
            <a:spAutoFit/>
          </a:bodyPr>
          <a:lstStyle/>
          <a:p>
            <a:r>
              <a:rPr lang="en-US" dirty="0">
                <a:solidFill>
                  <a:schemeClr val="bg1"/>
                </a:solidFill>
              </a:rPr>
              <a:t>non-white, non-Christian, unemployed, poor, non-technological, agricultural – non-industrialized,  uneducated</a:t>
            </a:r>
            <a:endParaRPr lang="en-CA" dirty="0">
              <a:solidFill>
                <a:schemeClr val="bg1"/>
              </a:solidFill>
            </a:endParaRPr>
          </a:p>
          <a:p>
            <a:endParaRPr lang="en-CA" dirty="0"/>
          </a:p>
        </p:txBody>
      </p:sp>
      <p:cxnSp>
        <p:nvCxnSpPr>
          <p:cNvPr id="14" name="Straight Arrow Connector 13"/>
          <p:cNvCxnSpPr/>
          <p:nvPr/>
        </p:nvCxnSpPr>
        <p:spPr>
          <a:xfrm flipH="1">
            <a:off x="4800600" y="6324600"/>
            <a:ext cx="2581114" cy="0"/>
          </a:xfrm>
          <a:prstGeom prst="straightConnector1">
            <a:avLst/>
          </a:prstGeom>
          <a:ln w="666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73C09C57-FDD1-4C3C-8B8B-A76C3B289123}"/>
              </a:ext>
            </a:extLst>
          </p:cNvPr>
          <p:cNvCxnSpPr/>
          <p:nvPr/>
        </p:nvCxnSpPr>
        <p:spPr>
          <a:xfrm>
            <a:off x="838200" y="2057400"/>
            <a:ext cx="838200" cy="2286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6D79A460-3E62-466A-812E-E2130BEDC1E6}"/>
                  </a:ext>
                </a:extLst>
              </p14:cNvPr>
              <p14:cNvContentPartPr/>
              <p14:nvPr/>
            </p14:nvContentPartPr>
            <p14:xfrm>
              <a:off x="1020896" y="5871350"/>
              <a:ext cx="360" cy="360"/>
            </p14:xfrm>
          </p:contentPart>
        </mc:Choice>
        <mc:Fallback xmlns="">
          <p:pic>
            <p:nvPicPr>
              <p:cNvPr id="10" name="Ink 9">
                <a:extLst>
                  <a:ext uri="{FF2B5EF4-FFF2-40B4-BE49-F238E27FC236}">
                    <a16:creationId xmlns:a16="http://schemas.microsoft.com/office/drawing/2014/main" id="{6D79A460-3E62-466A-812E-E2130BEDC1E6}"/>
                  </a:ext>
                </a:extLst>
              </p:cNvPr>
              <p:cNvPicPr/>
              <p:nvPr/>
            </p:nvPicPr>
            <p:blipFill>
              <a:blip r:embed="rId4"/>
              <a:stretch>
                <a:fillRect/>
              </a:stretch>
            </p:blipFill>
            <p:spPr>
              <a:xfrm>
                <a:off x="1002896" y="5853350"/>
                <a:ext cx="36000" cy="36000"/>
              </a:xfrm>
              <a:prstGeom prst="rect">
                <a:avLst/>
              </a:prstGeom>
            </p:spPr>
          </p:pic>
        </mc:Fallback>
      </mc:AlternateContent>
      <p:sp>
        <p:nvSpPr>
          <p:cNvPr id="15" name="TextBox 14">
            <a:extLst>
              <a:ext uri="{FF2B5EF4-FFF2-40B4-BE49-F238E27FC236}">
                <a16:creationId xmlns:a16="http://schemas.microsoft.com/office/drawing/2014/main" id="{84AC4E70-310E-4829-A469-53D14019816E}"/>
              </a:ext>
            </a:extLst>
          </p:cNvPr>
          <p:cNvSpPr txBox="1"/>
          <p:nvPr/>
        </p:nvSpPr>
        <p:spPr>
          <a:xfrm>
            <a:off x="762000" y="5638800"/>
            <a:ext cx="3352800" cy="923330"/>
          </a:xfrm>
          <a:prstGeom prst="rect">
            <a:avLst/>
          </a:prstGeom>
          <a:noFill/>
        </p:spPr>
        <p:txBody>
          <a:bodyPr wrap="square" rtlCol="0">
            <a:spAutoFit/>
          </a:bodyPr>
          <a:lstStyle/>
          <a:p>
            <a:r>
              <a:rPr lang="en-CA" dirty="0">
                <a:highlight>
                  <a:srgbClr val="00FF00"/>
                </a:highlight>
              </a:rPr>
              <a:t>Therefore, who would be seen by the imperialists as being on the bottom?</a:t>
            </a:r>
          </a:p>
        </p:txBody>
      </p:sp>
    </p:spTree>
    <p:extLst>
      <p:ext uri="{BB962C8B-B14F-4D97-AF65-F5344CB8AC3E}">
        <p14:creationId xmlns:p14="http://schemas.microsoft.com/office/powerpoint/2010/main" val="4293134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0E8BD-245F-4EA5-BC42-F104FAF647A4}"/>
              </a:ext>
            </a:extLst>
          </p:cNvPr>
          <p:cNvSpPr>
            <a:spLocks noGrp="1"/>
          </p:cNvSpPr>
          <p:nvPr>
            <p:ph type="title"/>
          </p:nvPr>
        </p:nvSpPr>
        <p:spPr>
          <a:xfrm>
            <a:off x="783771" y="1336329"/>
            <a:ext cx="2919549" cy="4382588"/>
          </a:xfrm>
        </p:spPr>
        <p:txBody>
          <a:bodyPr anchor="ctr">
            <a:normAutofit/>
          </a:bodyPr>
          <a:lstStyle/>
          <a:p>
            <a:r>
              <a:rPr lang="en-CA" sz="4700"/>
              <a:t>See Outline Example in Unit 3 Handouts</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41F181-AA0F-433B-95B3-FE10019E76E4}"/>
              </a:ext>
            </a:extLst>
          </p:cNvPr>
          <p:cNvSpPr>
            <a:spLocks noGrp="1"/>
          </p:cNvSpPr>
          <p:nvPr>
            <p:ph idx="1"/>
          </p:nvPr>
        </p:nvSpPr>
        <p:spPr>
          <a:xfrm>
            <a:off x="4572000" y="1336329"/>
            <a:ext cx="3945636" cy="4382588"/>
          </a:xfrm>
        </p:spPr>
        <p:txBody>
          <a:bodyPr anchor="ctr">
            <a:normAutofit/>
          </a:bodyPr>
          <a:lstStyle/>
          <a:p>
            <a:r>
              <a:rPr lang="en-CA" sz="1700"/>
              <a:t>Pages 42 and 43</a:t>
            </a:r>
          </a:p>
          <a:p>
            <a:pPr lvl="1"/>
            <a:r>
              <a:rPr lang="en-CA" sz="1700"/>
              <a:t>Ms. G has taken information about Congo and turned it into a sample of an essay outline following the point/example/argument + HTC connection format</a:t>
            </a:r>
          </a:p>
        </p:txBody>
      </p:sp>
    </p:spTree>
    <p:extLst>
      <p:ext uri="{BB962C8B-B14F-4D97-AF65-F5344CB8AC3E}">
        <p14:creationId xmlns:p14="http://schemas.microsoft.com/office/powerpoint/2010/main" val="2451052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49AE1604-BB93-4F6D-94D6-F2A6021FC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8" y="2732147"/>
            <a:ext cx="5860051" cy="395784"/>
            <a:chOff x="6081624" y="1998368"/>
            <a:chExt cx="5613457" cy="782175"/>
          </a:xfrm>
          <a:solidFill>
            <a:schemeClr val="accent4"/>
          </a:solidFill>
        </p:grpSpPr>
        <p:sp>
          <p:nvSpPr>
            <p:cNvPr id="74" name="Rectangle 73">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517897"/>
            <a:ext cx="8333796"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95C109-380F-4119-9059-734559D2FE5B}"/>
              </a:ext>
            </a:extLst>
          </p:cNvPr>
          <p:cNvSpPr>
            <a:spLocks noGrp="1"/>
          </p:cNvSpPr>
          <p:nvPr>
            <p:ph type="title"/>
          </p:nvPr>
        </p:nvSpPr>
        <p:spPr>
          <a:xfrm>
            <a:off x="4945437" y="847827"/>
            <a:ext cx="3532009" cy="1169585"/>
          </a:xfrm>
        </p:spPr>
        <p:txBody>
          <a:bodyPr vert="horz" lIns="91440" tIns="45720" rIns="91440" bIns="45720" rtlCol="0" anchor="b">
            <a:normAutofit/>
          </a:bodyPr>
          <a:lstStyle/>
          <a:p>
            <a:pPr defTabSz="914400"/>
            <a:r>
              <a:rPr lang="en-US" sz="3000"/>
              <a:t>Concluding Thoughts on Congo?</a:t>
            </a:r>
          </a:p>
        </p:txBody>
      </p:sp>
      <p:pic>
        <p:nvPicPr>
          <p:cNvPr id="3074" name="Picture 2" descr="King Leopold's Ghost: A Story of Greed, Terror, and Heroism in ...">
            <a:extLst>
              <a:ext uri="{FF2B5EF4-FFF2-40B4-BE49-F238E27FC236}">
                <a16:creationId xmlns:a16="http://schemas.microsoft.com/office/drawing/2014/main" id="{C8718552-95C2-4CEB-924F-D1F0404F13C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4775"/>
          <a:stretch/>
        </p:blipFill>
        <p:spPr bwMode="auto">
          <a:xfrm>
            <a:off x="685800" y="847827"/>
            <a:ext cx="3696824" cy="5289986"/>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75782" y="2188548"/>
            <a:ext cx="329184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AC2836F-6490-4C3B-A0BA-89578FC66310}"/>
              </a:ext>
            </a:extLst>
          </p:cNvPr>
          <p:cNvSpPr txBox="1"/>
          <p:nvPr/>
        </p:nvSpPr>
        <p:spPr>
          <a:xfrm>
            <a:off x="4571999" y="2616223"/>
            <a:ext cx="3373029" cy="202579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dirty="0"/>
              <a:t>A very meaningful book in my life as a history teacher. I had never learned about this genocide in high school or in university. </a:t>
            </a:r>
          </a:p>
          <a:p>
            <a:pPr indent="-228600">
              <a:lnSpc>
                <a:spcPct val="90000"/>
              </a:lnSpc>
              <a:spcAft>
                <a:spcPts val="600"/>
              </a:spcAft>
              <a:buFont typeface="Arial" panose="020B0604020202020204" pitchFamily="34" charset="0"/>
              <a:buChar char="•"/>
            </a:pPr>
            <a:r>
              <a:rPr lang="en-US" sz="1700" dirty="0"/>
              <a:t>What about you?</a:t>
            </a:r>
          </a:p>
        </p:txBody>
      </p:sp>
    </p:spTree>
    <p:extLst>
      <p:ext uri="{BB962C8B-B14F-4D97-AF65-F5344CB8AC3E}">
        <p14:creationId xmlns:p14="http://schemas.microsoft.com/office/powerpoint/2010/main" val="1402243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2743200"/>
            <a:ext cx="6096000" cy="1323439"/>
          </a:xfrm>
          <a:prstGeom prst="rect">
            <a:avLst/>
          </a:prstGeom>
          <a:noFill/>
        </p:spPr>
        <p:txBody>
          <a:bodyPr wrap="square" rtlCol="0">
            <a:spAutoFit/>
          </a:bodyPr>
          <a:lstStyle/>
          <a:p>
            <a:r>
              <a:rPr lang="en-CA" sz="8000" dirty="0">
                <a:solidFill>
                  <a:srgbClr val="FF0000"/>
                </a:solidFill>
              </a:rPr>
              <a:t>Civilization?</a:t>
            </a:r>
            <a:endParaRPr lang="en-CA" dirty="0">
              <a:solidFill>
                <a:srgbClr val="FF0000"/>
              </a:solidFill>
            </a:endParaRPr>
          </a:p>
        </p:txBody>
      </p:sp>
      <p:sp>
        <p:nvSpPr>
          <p:cNvPr id="3" name="TextBox 2">
            <a:extLst>
              <a:ext uri="{FF2B5EF4-FFF2-40B4-BE49-F238E27FC236}">
                <a16:creationId xmlns:a16="http://schemas.microsoft.com/office/drawing/2014/main" id="{7C3B1B80-0BC6-4652-B740-1371FE4D0168}"/>
              </a:ext>
            </a:extLst>
          </p:cNvPr>
          <p:cNvSpPr txBox="1"/>
          <p:nvPr/>
        </p:nvSpPr>
        <p:spPr>
          <a:xfrm>
            <a:off x="4038600" y="4495800"/>
            <a:ext cx="3352800" cy="646331"/>
          </a:xfrm>
          <a:prstGeom prst="rect">
            <a:avLst/>
          </a:prstGeom>
          <a:noFill/>
        </p:spPr>
        <p:txBody>
          <a:bodyPr wrap="square" rtlCol="0">
            <a:spAutoFit/>
          </a:bodyPr>
          <a:lstStyle/>
          <a:p>
            <a:r>
              <a:rPr lang="en-CA" dirty="0"/>
              <a:t>What are your thoughts on this word?</a:t>
            </a:r>
          </a:p>
        </p:txBody>
      </p:sp>
    </p:spTree>
    <p:extLst>
      <p:ext uri="{BB962C8B-B14F-4D97-AF65-F5344CB8AC3E}">
        <p14:creationId xmlns:p14="http://schemas.microsoft.com/office/powerpoint/2010/main" val="272704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“Belgian” Congo</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0178" y="1371600"/>
            <a:ext cx="7161673" cy="446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7014" y="6019800"/>
            <a:ext cx="8001000" cy="1015663"/>
          </a:xfrm>
          <a:prstGeom prst="rect">
            <a:avLst/>
          </a:prstGeom>
          <a:noFill/>
        </p:spPr>
        <p:txBody>
          <a:bodyPr wrap="square" rtlCol="0">
            <a:spAutoFit/>
          </a:bodyPr>
          <a:lstStyle/>
          <a:p>
            <a:r>
              <a:rPr lang="en-CA" sz="1400" dirty="0"/>
              <a:t>Michigan State University, Exploring Africa, Central Africa, accessed May 2 2016, </a:t>
            </a:r>
            <a:r>
              <a:rPr lang="en-CA" sz="1400" dirty="0">
                <a:hlinkClick r:id="rId3"/>
              </a:rPr>
              <a:t>http://exploringafrica.matrix.msu.edu/curriculum/unit-four/module-eighteen/module-eighteen-activity-two/</a:t>
            </a:r>
            <a:r>
              <a:rPr lang="en-CA" sz="1400" dirty="0"/>
              <a:t>.</a:t>
            </a:r>
          </a:p>
          <a:p>
            <a:endParaRPr lang="en-CA" dirty="0"/>
          </a:p>
        </p:txBody>
      </p:sp>
      <p:grpSp>
        <p:nvGrpSpPr>
          <p:cNvPr id="8" name="Group 7">
            <a:extLst>
              <a:ext uri="{FF2B5EF4-FFF2-40B4-BE49-F238E27FC236}">
                <a16:creationId xmlns:a16="http://schemas.microsoft.com/office/drawing/2014/main" id="{0F6D5316-FD06-434B-9F74-04CC314BA342}"/>
              </a:ext>
            </a:extLst>
          </p:cNvPr>
          <p:cNvGrpSpPr/>
          <p:nvPr/>
        </p:nvGrpSpPr>
        <p:grpSpPr>
          <a:xfrm>
            <a:off x="2779030" y="2629340"/>
            <a:ext cx="3030480" cy="870120"/>
            <a:chOff x="2779030" y="2629340"/>
            <a:chExt cx="3030480" cy="87012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4B5E9F3-0999-43B5-A066-D031A127D0CA}"/>
                    </a:ext>
                  </a:extLst>
                </p14:cNvPr>
                <p14:cNvContentPartPr/>
                <p14:nvPr/>
              </p14:nvContentPartPr>
              <p14:xfrm>
                <a:off x="2784070" y="2629340"/>
                <a:ext cx="3025440" cy="797040"/>
              </p14:xfrm>
            </p:contentPart>
          </mc:Choice>
          <mc:Fallback xmlns="">
            <p:pic>
              <p:nvPicPr>
                <p:cNvPr id="3" name="Ink 2">
                  <a:extLst>
                    <a:ext uri="{FF2B5EF4-FFF2-40B4-BE49-F238E27FC236}">
                      <a16:creationId xmlns:a16="http://schemas.microsoft.com/office/drawing/2014/main" id="{E4B5E9F3-0999-43B5-A066-D031A127D0CA}"/>
                    </a:ext>
                  </a:extLst>
                </p:cNvPr>
                <p:cNvPicPr/>
                <p:nvPr/>
              </p:nvPicPr>
              <p:blipFill>
                <a:blip r:embed="rId5"/>
                <a:stretch>
                  <a:fillRect/>
                </a:stretch>
              </p:blipFill>
              <p:spPr>
                <a:xfrm>
                  <a:off x="2766430" y="2611340"/>
                  <a:ext cx="3061080" cy="832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B0F16F3-1876-47A7-A7BD-65CA5CF9251B}"/>
                    </a:ext>
                  </a:extLst>
                </p14:cNvPr>
                <p14:cNvContentPartPr/>
                <p14:nvPr/>
              </p14:nvContentPartPr>
              <p14:xfrm>
                <a:off x="2779030" y="3315860"/>
                <a:ext cx="114120" cy="109800"/>
              </p14:xfrm>
            </p:contentPart>
          </mc:Choice>
          <mc:Fallback xmlns="">
            <p:pic>
              <p:nvPicPr>
                <p:cNvPr id="5" name="Ink 4">
                  <a:extLst>
                    <a:ext uri="{FF2B5EF4-FFF2-40B4-BE49-F238E27FC236}">
                      <a16:creationId xmlns:a16="http://schemas.microsoft.com/office/drawing/2014/main" id="{6B0F16F3-1876-47A7-A7BD-65CA5CF9251B}"/>
                    </a:ext>
                  </a:extLst>
                </p:cNvPr>
                <p:cNvPicPr/>
                <p:nvPr/>
              </p:nvPicPr>
              <p:blipFill>
                <a:blip r:embed="rId7"/>
                <a:stretch>
                  <a:fillRect/>
                </a:stretch>
              </p:blipFill>
              <p:spPr>
                <a:xfrm>
                  <a:off x="2761390" y="3297860"/>
                  <a:ext cx="149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8B5EDC3-5EE1-4E37-BA66-DC824372EEFB}"/>
                    </a:ext>
                  </a:extLst>
                </p14:cNvPr>
                <p14:cNvContentPartPr/>
                <p14:nvPr/>
              </p14:nvContentPartPr>
              <p14:xfrm>
                <a:off x="2806750" y="3411620"/>
                <a:ext cx="127800" cy="87840"/>
              </p14:xfrm>
            </p:contentPart>
          </mc:Choice>
          <mc:Fallback xmlns="">
            <p:pic>
              <p:nvPicPr>
                <p:cNvPr id="7" name="Ink 6">
                  <a:extLst>
                    <a:ext uri="{FF2B5EF4-FFF2-40B4-BE49-F238E27FC236}">
                      <a16:creationId xmlns:a16="http://schemas.microsoft.com/office/drawing/2014/main" id="{F8B5EDC3-5EE1-4E37-BA66-DC824372EEFB}"/>
                    </a:ext>
                  </a:extLst>
                </p:cNvPr>
                <p:cNvPicPr/>
                <p:nvPr/>
              </p:nvPicPr>
              <p:blipFill>
                <a:blip r:embed="rId9"/>
                <a:stretch>
                  <a:fillRect/>
                </a:stretch>
              </p:blipFill>
              <p:spPr>
                <a:xfrm>
                  <a:off x="2788750" y="3393620"/>
                  <a:ext cx="163440" cy="123480"/>
                </a:xfrm>
                <a:prstGeom prst="rect">
                  <a:avLst/>
                </a:prstGeom>
              </p:spPr>
            </p:pic>
          </mc:Fallback>
        </mc:AlternateContent>
      </p:grpSp>
    </p:spTree>
    <p:extLst>
      <p:ext uri="{BB962C8B-B14F-4D97-AF65-F5344CB8AC3E}">
        <p14:creationId xmlns:p14="http://schemas.microsoft.com/office/powerpoint/2010/main" val="2363436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59" y="85635"/>
            <a:ext cx="8229600" cy="1143000"/>
          </a:xfrm>
        </p:spPr>
        <p:txBody>
          <a:bodyPr>
            <a:normAutofit/>
          </a:bodyPr>
          <a:lstStyle/>
          <a:p>
            <a:r>
              <a:rPr lang="en-CA" dirty="0"/>
              <a:t>How Congo Became a Belgian Colony</a:t>
            </a:r>
          </a:p>
        </p:txBody>
      </p:sp>
      <p:pic>
        <p:nvPicPr>
          <p:cNvPr id="4" name="Content Placeholder 3"/>
          <p:cNvPicPr>
            <a:picLocks noGrp="1" noChangeAspect="1"/>
          </p:cNvPicPr>
          <p:nvPr>
            <p:ph idx="1"/>
          </p:nvPr>
        </p:nvPicPr>
        <p:blipFill>
          <a:blip r:embed="rId2"/>
          <a:stretch>
            <a:fillRect/>
          </a:stretch>
        </p:blipFill>
        <p:spPr>
          <a:xfrm>
            <a:off x="7353300" y="1676400"/>
            <a:ext cx="1333500" cy="2038350"/>
          </a:xfrm>
          <a:prstGeom prst="rect">
            <a:avLst/>
          </a:prstGeom>
        </p:spPr>
      </p:pic>
      <p:sp>
        <p:nvSpPr>
          <p:cNvPr id="5" name="TextBox 4"/>
          <p:cNvSpPr txBox="1"/>
          <p:nvPr/>
        </p:nvSpPr>
        <p:spPr>
          <a:xfrm>
            <a:off x="4267200" y="6172200"/>
            <a:ext cx="4800600" cy="600164"/>
          </a:xfrm>
          <a:prstGeom prst="rect">
            <a:avLst/>
          </a:prstGeom>
          <a:noFill/>
        </p:spPr>
        <p:txBody>
          <a:bodyPr wrap="square" rtlCol="0">
            <a:spAutoFit/>
          </a:bodyPr>
          <a:lstStyle/>
          <a:p>
            <a:r>
              <a:rPr lang="en-CA" sz="1100" dirty="0"/>
              <a:t>Michigan State University, Exploring Africa, Central Africa, accessed May 2, 2016, </a:t>
            </a:r>
            <a:r>
              <a:rPr lang="en-CA" sz="1100" dirty="0">
                <a:hlinkClick r:id="rId3"/>
              </a:rPr>
              <a:t>http://exploringafrica.matrix.msu.edu/curriculum/unit-four/module-eighteen/module-eighteen-activity-two/</a:t>
            </a:r>
            <a:r>
              <a:rPr lang="en-CA" sz="1100" dirty="0"/>
              <a:t>.</a:t>
            </a:r>
            <a:endParaRPr lang="en-CA" dirty="0"/>
          </a:p>
        </p:txBody>
      </p:sp>
      <p:sp>
        <p:nvSpPr>
          <p:cNvPr id="6" name="TextBox 5"/>
          <p:cNvSpPr txBox="1"/>
          <p:nvPr/>
        </p:nvSpPr>
        <p:spPr>
          <a:xfrm>
            <a:off x="7353300" y="4038600"/>
            <a:ext cx="1600200" cy="646331"/>
          </a:xfrm>
          <a:prstGeom prst="rect">
            <a:avLst/>
          </a:prstGeom>
          <a:noFill/>
        </p:spPr>
        <p:txBody>
          <a:bodyPr wrap="square" rtlCol="0">
            <a:spAutoFit/>
          </a:bodyPr>
          <a:lstStyle/>
          <a:p>
            <a:r>
              <a:rPr lang="en-CA" dirty="0"/>
              <a:t>King Leopold II of Belgium </a:t>
            </a:r>
          </a:p>
        </p:txBody>
      </p:sp>
      <p:sp>
        <p:nvSpPr>
          <p:cNvPr id="7" name="TextBox 6"/>
          <p:cNvSpPr txBox="1"/>
          <p:nvPr/>
        </p:nvSpPr>
        <p:spPr>
          <a:xfrm>
            <a:off x="76200" y="1175593"/>
            <a:ext cx="7010400" cy="5078313"/>
          </a:xfrm>
          <a:prstGeom prst="rect">
            <a:avLst/>
          </a:prstGeom>
          <a:noFill/>
        </p:spPr>
        <p:txBody>
          <a:bodyPr wrap="square" rtlCol="0">
            <a:spAutoFit/>
          </a:bodyPr>
          <a:lstStyle/>
          <a:p>
            <a:pPr fontAlgn="base"/>
            <a:r>
              <a:rPr lang="en-CA" dirty="0"/>
              <a:t>“From 1886 (the conclusion of the Berlin Conference) to 1908, the Congo Free State (as the colony was known) was ruled as the private domain of King Leopold II of Belgium. Using the guidelines for colonization established by the Berlin Conference, Leopold employed personal aides and representatives who used deceit, thuggery, and violence to gain control of the Congo as his own personal fiefdom. … Leopold…put in place a barbaric system similar to that of the plantation in the Americas, where human beings were degraded, brutalized and denied any human rights.</a:t>
            </a:r>
          </a:p>
          <a:p>
            <a:pPr fontAlgn="base"/>
            <a:r>
              <a:rPr lang="en-CA" dirty="0"/>
              <a:t>To finance this enterprise, the King leased nation-size lands to private companies. These companies had the license to make a profit, but in return had to pay taxes and tribute to the king. …These companies forced local inhabitants to collect wild rubber without compensation for their labor. Able-bodied men were given a quota of rubber that they were expected to collect and turn into the companies. Failure meet the quota had dire consequences—one of the hands of the ‘defaulter’ was cut off ….”</a:t>
            </a:r>
          </a:p>
          <a:p>
            <a:endParaRPr lang="en-CA" dirty="0"/>
          </a:p>
        </p:txBody>
      </p:sp>
    </p:spTree>
    <p:extLst>
      <p:ext uri="{BB962C8B-B14F-4D97-AF65-F5344CB8AC3E}">
        <p14:creationId xmlns:p14="http://schemas.microsoft.com/office/powerpoint/2010/main" val="125737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2170" y="856180"/>
            <a:ext cx="3420438" cy="1128068"/>
          </a:xfrm>
        </p:spPr>
        <p:txBody>
          <a:bodyPr anchor="ctr">
            <a:normAutofit/>
          </a:bodyPr>
          <a:lstStyle/>
          <a:p>
            <a:r>
              <a:rPr lang="en-CA" sz="3500" b="1"/>
              <a:t>Competitive Imperialism</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43039" y="2330505"/>
            <a:ext cx="3419569" cy="3979585"/>
          </a:xfrm>
        </p:spPr>
        <p:txBody>
          <a:bodyPr anchor="ctr">
            <a:normAutofit/>
          </a:bodyPr>
          <a:lstStyle/>
          <a:p>
            <a:r>
              <a:rPr lang="en-CA" sz="1700" dirty="0"/>
              <a:t>“Carve up” Africa / “Scramble for” Africa</a:t>
            </a:r>
          </a:p>
          <a:p>
            <a:r>
              <a:rPr lang="en-CA" sz="1700" dirty="0"/>
              <a:t>At first Germany didn’t want to have colonies</a:t>
            </a:r>
          </a:p>
          <a:p>
            <a:pPr lvl="1"/>
            <a:r>
              <a:rPr lang="en-CA" sz="1700" dirty="0"/>
              <a:t>Then with change of Emperor (Kaiser) they got in on the competition</a:t>
            </a:r>
          </a:p>
          <a:p>
            <a:r>
              <a:rPr lang="en-CA" sz="1700" dirty="0"/>
              <a:t>1885 Berlin Conference</a:t>
            </a:r>
          </a:p>
          <a:p>
            <a:pPr lvl="1"/>
            <a:r>
              <a:rPr lang="en-CA" sz="1700" dirty="0"/>
              <a:t>European powers defined “occupation”</a:t>
            </a:r>
          </a:p>
          <a:p>
            <a:pPr lvl="1"/>
            <a:r>
              <a:rPr lang="en-CA" sz="1700" dirty="0"/>
              <a:t>Tried to deal with competing “claims”</a:t>
            </a:r>
          </a:p>
          <a:p>
            <a:pPr lvl="1"/>
            <a:r>
              <a:rPr lang="en-CA" sz="1700" dirty="0"/>
              <a:t>Who was </a:t>
            </a:r>
            <a:r>
              <a:rPr lang="en-CA" sz="1700" b="1" u="sng" dirty="0"/>
              <a:t>not</a:t>
            </a:r>
            <a:r>
              <a:rPr lang="en-CA" sz="1700" dirty="0"/>
              <a:t> part of this decision-making?</a:t>
            </a:r>
          </a:p>
          <a:p>
            <a:endParaRPr lang="en-CA" sz="17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frica_Imperialism">
            <a:extLst>
              <a:ext uri="{FF2B5EF4-FFF2-40B4-BE49-F238E27FC236}">
                <a16:creationId xmlns:a16="http://schemas.microsoft.com/office/drawing/2014/main" id="{CBD099AF-9141-4188-937E-53072670B72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24" r="16634"/>
          <a:stretch/>
        </p:blipFill>
        <p:spPr bwMode="auto">
          <a:xfrm>
            <a:off x="4483341" y="799352"/>
            <a:ext cx="4069057" cy="52592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30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2715-22B4-466E-802A-F43ACE146901}"/>
              </a:ext>
            </a:extLst>
          </p:cNvPr>
          <p:cNvSpPr>
            <a:spLocks noGrp="1"/>
          </p:cNvSpPr>
          <p:nvPr>
            <p:ph type="title"/>
          </p:nvPr>
        </p:nvSpPr>
        <p:spPr/>
        <p:txBody>
          <a:bodyPr/>
          <a:lstStyle/>
          <a:p>
            <a:r>
              <a:rPr lang="en-CA" dirty="0"/>
              <a:t>Berlin Conference</a:t>
            </a:r>
          </a:p>
        </p:txBody>
      </p:sp>
      <p:sp>
        <p:nvSpPr>
          <p:cNvPr id="3" name="Content Placeholder 2">
            <a:extLst>
              <a:ext uri="{FF2B5EF4-FFF2-40B4-BE49-F238E27FC236}">
                <a16:creationId xmlns:a16="http://schemas.microsoft.com/office/drawing/2014/main" id="{B38085E7-AE5D-4C01-8F5C-43AB6B92290D}"/>
              </a:ext>
            </a:extLst>
          </p:cNvPr>
          <p:cNvSpPr>
            <a:spLocks noGrp="1"/>
          </p:cNvSpPr>
          <p:nvPr>
            <p:ph idx="1"/>
          </p:nvPr>
        </p:nvSpPr>
        <p:spPr/>
        <p:txBody>
          <a:bodyPr/>
          <a:lstStyle/>
          <a:p>
            <a:pPr marL="0" indent="0">
              <a:buNone/>
            </a:pPr>
            <a:r>
              <a:rPr lang="en-CA" dirty="0"/>
              <a:t>“Imperial tensions grew to the point where it was thought useful to call an international conference to deal with the partition and development of Africa. Attended by the United States and the European nations, the conference was held in Berlin in 1885. It was agreed that a country occupying a coastline had the right to the interior. Occupation was to be ‘effective,’ not simply on paper; a country claiming an area could not simply plant the flag and expect recognition of its sovereignty. Each state was required to notify the others of areas it claimed.”</a:t>
            </a:r>
          </a:p>
        </p:txBody>
      </p:sp>
      <p:sp>
        <p:nvSpPr>
          <p:cNvPr id="4" name="TextBox 3">
            <a:extLst>
              <a:ext uri="{FF2B5EF4-FFF2-40B4-BE49-F238E27FC236}">
                <a16:creationId xmlns:a16="http://schemas.microsoft.com/office/drawing/2014/main" id="{F711039E-8AE5-4A77-9A10-B3478F46CF49}"/>
              </a:ext>
            </a:extLst>
          </p:cNvPr>
          <p:cNvSpPr txBox="1"/>
          <p:nvPr/>
        </p:nvSpPr>
        <p:spPr>
          <a:xfrm>
            <a:off x="762000" y="6477000"/>
            <a:ext cx="7620000" cy="369332"/>
          </a:xfrm>
          <a:prstGeom prst="rect">
            <a:avLst/>
          </a:prstGeom>
          <a:noFill/>
        </p:spPr>
        <p:txBody>
          <a:bodyPr wrap="square" rtlCol="0">
            <a:spAutoFit/>
          </a:bodyPr>
          <a:lstStyle/>
          <a:p>
            <a:r>
              <a:rPr lang="en-CA" dirty="0"/>
              <a:t>Haberman and Shubert, </a:t>
            </a:r>
            <a:r>
              <a:rPr lang="en-CA" i="1" dirty="0"/>
              <a:t>The West and the World </a:t>
            </a:r>
            <a:r>
              <a:rPr lang="en-CA" dirty="0"/>
              <a:t>(Toronto: Gage, 2002), p. 304.</a:t>
            </a:r>
          </a:p>
        </p:txBody>
      </p:sp>
    </p:spTree>
    <p:extLst>
      <p:ext uri="{BB962C8B-B14F-4D97-AF65-F5344CB8AC3E}">
        <p14:creationId xmlns:p14="http://schemas.microsoft.com/office/powerpoint/2010/main" val="10270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12190-A2E4-491E-BCF4-3A2CDD63B52B}"/>
              </a:ext>
            </a:extLst>
          </p:cNvPr>
          <p:cNvSpPr>
            <a:spLocks noGrp="1"/>
          </p:cNvSpPr>
          <p:nvPr>
            <p:ph type="title"/>
          </p:nvPr>
        </p:nvSpPr>
        <p:spPr/>
        <p:txBody>
          <a:bodyPr/>
          <a:lstStyle/>
          <a:p>
            <a:r>
              <a:rPr lang="en-CA" dirty="0"/>
              <a:t>PSD Interpretation – Focusing on Audience</a:t>
            </a:r>
          </a:p>
        </p:txBody>
      </p:sp>
      <p:pic>
        <p:nvPicPr>
          <p:cNvPr id="7" name="Content Placeholder 6">
            <a:extLst>
              <a:ext uri="{FF2B5EF4-FFF2-40B4-BE49-F238E27FC236}">
                <a16:creationId xmlns:a16="http://schemas.microsoft.com/office/drawing/2014/main" id="{2E784F35-9B7D-4DE8-879C-8B7FF9CC3B5F}"/>
              </a:ext>
            </a:extLst>
          </p:cNvPr>
          <p:cNvPicPr>
            <a:picLocks noGrp="1" noChangeAspect="1"/>
          </p:cNvPicPr>
          <p:nvPr>
            <p:ph idx="1"/>
          </p:nvPr>
        </p:nvPicPr>
        <p:blipFill>
          <a:blip r:embed="rId2"/>
          <a:stretch>
            <a:fillRect/>
          </a:stretch>
        </p:blipFill>
        <p:spPr>
          <a:xfrm>
            <a:off x="533400" y="1600200"/>
            <a:ext cx="3429000" cy="4351338"/>
          </a:xfrm>
          <a:prstGeom prst="rect">
            <a:avLst/>
          </a:prstGeom>
        </p:spPr>
      </p:pic>
      <p:sp>
        <p:nvSpPr>
          <p:cNvPr id="8" name="TextBox 7">
            <a:extLst>
              <a:ext uri="{FF2B5EF4-FFF2-40B4-BE49-F238E27FC236}">
                <a16:creationId xmlns:a16="http://schemas.microsoft.com/office/drawing/2014/main" id="{A39D2A40-3C6A-4407-8C70-EFCAA9708771}"/>
              </a:ext>
            </a:extLst>
          </p:cNvPr>
          <p:cNvSpPr txBox="1"/>
          <p:nvPr/>
        </p:nvSpPr>
        <p:spPr>
          <a:xfrm>
            <a:off x="5105400" y="1752600"/>
            <a:ext cx="3124200" cy="3970318"/>
          </a:xfrm>
          <a:prstGeom prst="rect">
            <a:avLst/>
          </a:prstGeom>
          <a:noFill/>
        </p:spPr>
        <p:txBody>
          <a:bodyPr wrap="square" rtlCol="0">
            <a:spAutoFit/>
          </a:bodyPr>
          <a:lstStyle/>
          <a:p>
            <a:pPr marL="342900" indent="-342900">
              <a:buFont typeface="+mj-lt"/>
              <a:buAutoNum type="arabicPeriod"/>
            </a:pPr>
            <a:r>
              <a:rPr lang="en-CA" b="1" dirty="0"/>
              <a:t>Who do you think wrote this decree? Under which circumstances?</a:t>
            </a:r>
            <a:endParaRPr lang="en-CA" dirty="0"/>
          </a:p>
          <a:p>
            <a:pPr marL="342900" indent="-342900">
              <a:buFont typeface="+mj-lt"/>
              <a:buAutoNum type="arabicPeriod"/>
            </a:pPr>
            <a:r>
              <a:rPr lang="en-CA" b="1" dirty="0"/>
              <a:t>How might the intended audience have shaped the decree?</a:t>
            </a:r>
            <a:endParaRPr lang="en-CA" dirty="0"/>
          </a:p>
          <a:p>
            <a:pPr marL="342900" indent="-342900">
              <a:buFont typeface="+mj-lt"/>
              <a:buAutoNum type="arabicPeriod"/>
            </a:pPr>
            <a:r>
              <a:rPr lang="en-CA" b="1" dirty="0"/>
              <a:t>How might the audience have responded to the decree?</a:t>
            </a:r>
            <a:endParaRPr lang="en-CA" dirty="0"/>
          </a:p>
          <a:p>
            <a:pPr marL="342900" indent="-342900">
              <a:buFont typeface="+mj-lt"/>
              <a:buAutoNum type="arabicPeriod"/>
            </a:pPr>
            <a:r>
              <a:rPr lang="en-CA" b="1" dirty="0"/>
              <a:t>Do you have any reasons to doubt the seeming benevolence (kindness) of this decree?</a:t>
            </a:r>
            <a:endParaRPr lang="en-CA" dirty="0"/>
          </a:p>
          <a:p>
            <a:endParaRPr lang="en-CA" dirty="0"/>
          </a:p>
        </p:txBody>
      </p:sp>
      <p:sp>
        <p:nvSpPr>
          <p:cNvPr id="9" name="Rectangle 8">
            <a:extLst>
              <a:ext uri="{FF2B5EF4-FFF2-40B4-BE49-F238E27FC236}">
                <a16:creationId xmlns:a16="http://schemas.microsoft.com/office/drawing/2014/main" id="{9F7DC2B7-3B0F-4EE7-A6D1-1B46A30E58B6}"/>
              </a:ext>
            </a:extLst>
          </p:cNvPr>
          <p:cNvSpPr/>
          <p:nvPr/>
        </p:nvSpPr>
        <p:spPr>
          <a:xfrm>
            <a:off x="381000" y="6240561"/>
            <a:ext cx="8458200" cy="504625"/>
          </a:xfrm>
          <a:prstGeom prst="rect">
            <a:avLst/>
          </a:prstGeom>
        </p:spPr>
        <p:txBody>
          <a:bodyPr wrap="square">
            <a:spAutoFit/>
          </a:bodyPr>
          <a:lstStyle/>
          <a:p>
            <a:pPr>
              <a:lnSpc>
                <a:spcPct val="115000"/>
              </a:lnSpc>
              <a:spcAft>
                <a:spcPts val="1000"/>
              </a:spcAft>
            </a:pPr>
            <a:r>
              <a:rPr lang="en-CA" sz="1200" dirty="0">
                <a:latin typeface="Calibri" panose="020F0502020204030204" pitchFamily="34" charset="0"/>
                <a:ea typeface="Calibri" panose="020F0502020204030204" pitchFamily="34" charset="0"/>
                <a:cs typeface="Times New Roman" panose="02020603050405020304" pitchFamily="18" charset="0"/>
              </a:rPr>
              <a:t>George Mason University, World History Sources, Be the historian, Official Documents: Who was the primary audience for the document, N.d., </a:t>
            </a:r>
            <a:r>
              <a:rPr lang="en-CA"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http://chnm.gmu.edu/worldhistorysources/unpacking/docsq4ex.php?s=one</a:t>
            </a:r>
            <a:r>
              <a:rPr lang="en-CA" sz="1200" dirty="0">
                <a:latin typeface="Calibri" panose="020F0502020204030204" pitchFamily="34" charset="0"/>
                <a:ea typeface="Calibri" panose="020F0502020204030204" pitchFamily="34" charset="0"/>
                <a:cs typeface="Times New Roman" panose="02020603050405020304" pitchFamily="18" charset="0"/>
              </a:rPr>
              <a:t> (April 29, 2013).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A8CF2DFA-C58F-4197-985E-D4F81AFB36D1}"/>
                  </a:ext>
                </a:extLst>
              </p14:cNvPr>
              <p14:cNvContentPartPr/>
              <p14:nvPr/>
            </p14:nvContentPartPr>
            <p14:xfrm>
              <a:off x="2552678" y="3693710"/>
              <a:ext cx="602280" cy="25200"/>
            </p14:xfrm>
          </p:contentPart>
        </mc:Choice>
        <mc:Fallback xmlns="">
          <p:pic>
            <p:nvPicPr>
              <p:cNvPr id="10" name="Ink 9">
                <a:extLst>
                  <a:ext uri="{FF2B5EF4-FFF2-40B4-BE49-F238E27FC236}">
                    <a16:creationId xmlns:a16="http://schemas.microsoft.com/office/drawing/2014/main" id="{A8CF2DFA-C58F-4197-985E-D4F81AFB36D1}"/>
                  </a:ext>
                </a:extLst>
              </p:cNvPr>
              <p:cNvPicPr/>
              <p:nvPr/>
            </p:nvPicPr>
            <p:blipFill>
              <a:blip r:embed="rId6"/>
              <a:stretch>
                <a:fillRect/>
              </a:stretch>
            </p:blipFill>
            <p:spPr>
              <a:xfrm>
                <a:off x="2534678" y="3676070"/>
                <a:ext cx="6379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54E8757C-F46B-4EBF-B567-6704129756B5}"/>
                  </a:ext>
                </a:extLst>
              </p14:cNvPr>
              <p14:cNvContentPartPr/>
              <p14:nvPr/>
            </p14:nvContentPartPr>
            <p14:xfrm>
              <a:off x="632078" y="4190870"/>
              <a:ext cx="96840" cy="92880"/>
            </p14:xfrm>
          </p:contentPart>
        </mc:Choice>
        <mc:Fallback xmlns="">
          <p:pic>
            <p:nvPicPr>
              <p:cNvPr id="11" name="Ink 10">
                <a:extLst>
                  <a:ext uri="{FF2B5EF4-FFF2-40B4-BE49-F238E27FC236}">
                    <a16:creationId xmlns:a16="http://schemas.microsoft.com/office/drawing/2014/main" id="{54E8757C-F46B-4EBF-B567-6704129756B5}"/>
                  </a:ext>
                </a:extLst>
              </p:cNvPr>
              <p:cNvPicPr/>
              <p:nvPr/>
            </p:nvPicPr>
            <p:blipFill>
              <a:blip r:embed="rId8"/>
              <a:stretch>
                <a:fillRect/>
              </a:stretch>
            </p:blipFill>
            <p:spPr>
              <a:xfrm>
                <a:off x="614078" y="4173230"/>
                <a:ext cx="1324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C376075A-A1B2-4A80-951E-C6C82BE2C0A6}"/>
                  </a:ext>
                </a:extLst>
              </p14:cNvPr>
              <p14:cNvContentPartPr/>
              <p14:nvPr/>
            </p14:nvContentPartPr>
            <p14:xfrm>
              <a:off x="2093318" y="4334510"/>
              <a:ext cx="193320" cy="141120"/>
            </p14:xfrm>
          </p:contentPart>
        </mc:Choice>
        <mc:Fallback xmlns="">
          <p:pic>
            <p:nvPicPr>
              <p:cNvPr id="12" name="Ink 11">
                <a:extLst>
                  <a:ext uri="{FF2B5EF4-FFF2-40B4-BE49-F238E27FC236}">
                    <a16:creationId xmlns:a16="http://schemas.microsoft.com/office/drawing/2014/main" id="{C376075A-A1B2-4A80-951E-C6C82BE2C0A6}"/>
                  </a:ext>
                </a:extLst>
              </p:cNvPr>
              <p:cNvPicPr/>
              <p:nvPr/>
            </p:nvPicPr>
            <p:blipFill>
              <a:blip r:embed="rId10"/>
              <a:stretch>
                <a:fillRect/>
              </a:stretch>
            </p:blipFill>
            <p:spPr>
              <a:xfrm>
                <a:off x="2075318" y="4316870"/>
                <a:ext cx="2289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33DE1BA4-15DE-4788-AC06-8FB13F7367CF}"/>
                  </a:ext>
                </a:extLst>
              </p14:cNvPr>
              <p14:cNvContentPartPr/>
              <p14:nvPr/>
            </p14:nvContentPartPr>
            <p14:xfrm>
              <a:off x="626318" y="4780550"/>
              <a:ext cx="528120" cy="37800"/>
            </p14:xfrm>
          </p:contentPart>
        </mc:Choice>
        <mc:Fallback xmlns="">
          <p:pic>
            <p:nvPicPr>
              <p:cNvPr id="13" name="Ink 12">
                <a:extLst>
                  <a:ext uri="{FF2B5EF4-FFF2-40B4-BE49-F238E27FC236}">
                    <a16:creationId xmlns:a16="http://schemas.microsoft.com/office/drawing/2014/main" id="{33DE1BA4-15DE-4788-AC06-8FB13F7367CF}"/>
                  </a:ext>
                </a:extLst>
              </p:cNvPr>
              <p:cNvPicPr/>
              <p:nvPr/>
            </p:nvPicPr>
            <p:blipFill>
              <a:blip r:embed="rId12"/>
              <a:stretch>
                <a:fillRect/>
              </a:stretch>
            </p:blipFill>
            <p:spPr>
              <a:xfrm>
                <a:off x="608318" y="4762550"/>
                <a:ext cx="563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6A86008E-0687-4633-9EF4-8FDE2A3F0054}"/>
                  </a:ext>
                </a:extLst>
              </p14:cNvPr>
              <p14:cNvContentPartPr/>
              <p14:nvPr/>
            </p14:nvContentPartPr>
            <p14:xfrm>
              <a:off x="2009438" y="5424950"/>
              <a:ext cx="576720" cy="22680"/>
            </p14:xfrm>
          </p:contentPart>
        </mc:Choice>
        <mc:Fallback xmlns="">
          <p:pic>
            <p:nvPicPr>
              <p:cNvPr id="15" name="Ink 14">
                <a:extLst>
                  <a:ext uri="{FF2B5EF4-FFF2-40B4-BE49-F238E27FC236}">
                    <a16:creationId xmlns:a16="http://schemas.microsoft.com/office/drawing/2014/main" id="{6A86008E-0687-4633-9EF4-8FDE2A3F0054}"/>
                  </a:ext>
                </a:extLst>
              </p:cNvPr>
              <p:cNvPicPr/>
              <p:nvPr/>
            </p:nvPicPr>
            <p:blipFill>
              <a:blip r:embed="rId14"/>
              <a:stretch>
                <a:fillRect/>
              </a:stretch>
            </p:blipFill>
            <p:spPr>
              <a:xfrm>
                <a:off x="1991438" y="5407310"/>
                <a:ext cx="6123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D054491C-90DF-4677-A294-3D307DDA889F}"/>
                  </a:ext>
                </a:extLst>
              </p14:cNvPr>
              <p14:cNvContentPartPr/>
              <p14:nvPr/>
            </p14:nvContentPartPr>
            <p14:xfrm>
              <a:off x="2478518" y="5518550"/>
              <a:ext cx="592200" cy="36720"/>
            </p14:xfrm>
          </p:contentPart>
        </mc:Choice>
        <mc:Fallback xmlns="">
          <p:pic>
            <p:nvPicPr>
              <p:cNvPr id="18" name="Ink 17">
                <a:extLst>
                  <a:ext uri="{FF2B5EF4-FFF2-40B4-BE49-F238E27FC236}">
                    <a16:creationId xmlns:a16="http://schemas.microsoft.com/office/drawing/2014/main" id="{D054491C-90DF-4677-A294-3D307DDA889F}"/>
                  </a:ext>
                </a:extLst>
              </p:cNvPr>
              <p:cNvPicPr/>
              <p:nvPr/>
            </p:nvPicPr>
            <p:blipFill>
              <a:blip r:embed="rId16"/>
              <a:stretch>
                <a:fillRect/>
              </a:stretch>
            </p:blipFill>
            <p:spPr>
              <a:xfrm>
                <a:off x="2460518" y="5500910"/>
                <a:ext cx="6278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2E8E27A6-EB0B-43F4-B396-FDFD282FC29D}"/>
                  </a:ext>
                </a:extLst>
              </p14:cNvPr>
              <p14:cNvContentPartPr/>
              <p14:nvPr/>
            </p14:nvContentPartPr>
            <p14:xfrm>
              <a:off x="495278" y="5532590"/>
              <a:ext cx="214920" cy="428400"/>
            </p14:xfrm>
          </p:contentPart>
        </mc:Choice>
        <mc:Fallback xmlns="">
          <p:pic>
            <p:nvPicPr>
              <p:cNvPr id="20" name="Ink 19">
                <a:extLst>
                  <a:ext uri="{FF2B5EF4-FFF2-40B4-BE49-F238E27FC236}">
                    <a16:creationId xmlns:a16="http://schemas.microsoft.com/office/drawing/2014/main" id="{2E8E27A6-EB0B-43F4-B396-FDFD282FC29D}"/>
                  </a:ext>
                </a:extLst>
              </p:cNvPr>
              <p:cNvPicPr/>
              <p:nvPr/>
            </p:nvPicPr>
            <p:blipFill>
              <a:blip r:embed="rId18"/>
              <a:stretch>
                <a:fillRect/>
              </a:stretch>
            </p:blipFill>
            <p:spPr>
              <a:xfrm>
                <a:off x="477278" y="5514950"/>
                <a:ext cx="25056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A35DF9F6-BE60-4D64-A83A-D66C03B6637D}"/>
                  </a:ext>
                </a:extLst>
              </p14:cNvPr>
              <p14:cNvContentPartPr/>
              <p14:nvPr/>
            </p14:nvContentPartPr>
            <p14:xfrm>
              <a:off x="3643478" y="5410910"/>
              <a:ext cx="369360" cy="457200"/>
            </p14:xfrm>
          </p:contentPart>
        </mc:Choice>
        <mc:Fallback xmlns="">
          <p:pic>
            <p:nvPicPr>
              <p:cNvPr id="21" name="Ink 20">
                <a:extLst>
                  <a:ext uri="{FF2B5EF4-FFF2-40B4-BE49-F238E27FC236}">
                    <a16:creationId xmlns:a16="http://schemas.microsoft.com/office/drawing/2014/main" id="{A35DF9F6-BE60-4D64-A83A-D66C03B6637D}"/>
                  </a:ext>
                </a:extLst>
              </p:cNvPr>
              <p:cNvPicPr/>
              <p:nvPr/>
            </p:nvPicPr>
            <p:blipFill>
              <a:blip r:embed="rId20"/>
              <a:stretch>
                <a:fillRect/>
              </a:stretch>
            </p:blipFill>
            <p:spPr>
              <a:xfrm>
                <a:off x="3625478" y="5393270"/>
                <a:ext cx="405000" cy="492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24" name="Ink 23">
                <a:extLst>
                  <a:ext uri="{FF2B5EF4-FFF2-40B4-BE49-F238E27FC236}">
                    <a16:creationId xmlns:a16="http://schemas.microsoft.com/office/drawing/2014/main" id="{492E723B-6631-4DF3-96EB-718DA134F98C}"/>
                  </a:ext>
                </a:extLst>
              </p14:cNvPr>
              <p14:cNvContentPartPr/>
              <p14:nvPr/>
            </p14:nvContentPartPr>
            <p14:xfrm>
              <a:off x="1377998" y="1266950"/>
              <a:ext cx="213480" cy="464760"/>
            </p14:xfrm>
          </p:contentPart>
        </mc:Choice>
        <mc:Fallback xmlns="">
          <p:pic>
            <p:nvPicPr>
              <p:cNvPr id="24" name="Ink 23">
                <a:extLst>
                  <a:ext uri="{FF2B5EF4-FFF2-40B4-BE49-F238E27FC236}">
                    <a16:creationId xmlns:a16="http://schemas.microsoft.com/office/drawing/2014/main" id="{492E723B-6631-4DF3-96EB-718DA134F98C}"/>
                  </a:ext>
                </a:extLst>
              </p:cNvPr>
              <p:cNvPicPr/>
              <p:nvPr/>
            </p:nvPicPr>
            <p:blipFill>
              <a:blip r:embed="rId22"/>
              <a:stretch>
                <a:fillRect/>
              </a:stretch>
            </p:blipFill>
            <p:spPr>
              <a:xfrm>
                <a:off x="1360358" y="1158950"/>
                <a:ext cx="249120" cy="680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25" name="Ink 24">
                <a:extLst>
                  <a:ext uri="{FF2B5EF4-FFF2-40B4-BE49-F238E27FC236}">
                    <a16:creationId xmlns:a16="http://schemas.microsoft.com/office/drawing/2014/main" id="{851157ED-4B7E-454A-8000-065D1C47D835}"/>
                  </a:ext>
                </a:extLst>
              </p14:cNvPr>
              <p14:cNvContentPartPr/>
              <p14:nvPr/>
            </p14:nvContentPartPr>
            <p14:xfrm>
              <a:off x="1345958" y="1488710"/>
              <a:ext cx="366480" cy="275040"/>
            </p14:xfrm>
          </p:contentPart>
        </mc:Choice>
        <mc:Fallback xmlns="">
          <p:pic>
            <p:nvPicPr>
              <p:cNvPr id="25" name="Ink 24">
                <a:extLst>
                  <a:ext uri="{FF2B5EF4-FFF2-40B4-BE49-F238E27FC236}">
                    <a16:creationId xmlns:a16="http://schemas.microsoft.com/office/drawing/2014/main" id="{851157ED-4B7E-454A-8000-065D1C47D835}"/>
                  </a:ext>
                </a:extLst>
              </p:cNvPr>
              <p:cNvPicPr/>
              <p:nvPr/>
            </p:nvPicPr>
            <p:blipFill>
              <a:blip r:embed="rId24"/>
              <a:stretch>
                <a:fillRect/>
              </a:stretch>
            </p:blipFill>
            <p:spPr>
              <a:xfrm>
                <a:off x="1327958" y="1380710"/>
                <a:ext cx="402120" cy="490680"/>
              </a:xfrm>
              <a:prstGeom prst="rect">
                <a:avLst/>
              </a:prstGeom>
            </p:spPr>
          </p:pic>
        </mc:Fallback>
      </mc:AlternateContent>
      <p:pic>
        <p:nvPicPr>
          <p:cNvPr id="1025" name="DefaultOcx">
            <a:extLst>
              <a:ext uri="{FF2B5EF4-FFF2-40B4-BE49-F238E27FC236}">
                <a16:creationId xmlns:a16="http://schemas.microsoft.com/office/drawing/2014/main" id="{E53D5A5A-42F6-49A0-9736-037D10A26AA1}"/>
              </a:ext>
            </a:extLst>
          </p:cNvPr>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713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DB10-B65F-4DBC-94A7-BC6E9EC688E3}"/>
              </a:ext>
            </a:extLst>
          </p:cNvPr>
          <p:cNvSpPr>
            <a:spLocks noGrp="1"/>
          </p:cNvSpPr>
          <p:nvPr>
            <p:ph type="title"/>
          </p:nvPr>
        </p:nvSpPr>
        <p:spPr/>
        <p:txBody>
          <a:bodyPr/>
          <a:lstStyle/>
          <a:p>
            <a:r>
              <a:rPr lang="en-CA" dirty="0"/>
              <a:t>PSD </a:t>
            </a:r>
          </a:p>
        </p:txBody>
      </p:sp>
      <p:sp>
        <p:nvSpPr>
          <p:cNvPr id="3" name="Content Placeholder 2">
            <a:extLst>
              <a:ext uri="{FF2B5EF4-FFF2-40B4-BE49-F238E27FC236}">
                <a16:creationId xmlns:a16="http://schemas.microsoft.com/office/drawing/2014/main" id="{087DE08D-21A1-4344-8868-5A1422F0FA3A}"/>
              </a:ext>
            </a:extLst>
          </p:cNvPr>
          <p:cNvSpPr>
            <a:spLocks noGrp="1"/>
          </p:cNvSpPr>
          <p:nvPr>
            <p:ph idx="1"/>
          </p:nvPr>
        </p:nvSpPr>
        <p:spPr/>
        <p:txBody>
          <a:bodyPr/>
          <a:lstStyle/>
          <a:p>
            <a:r>
              <a:rPr lang="en-CA" dirty="0"/>
              <a:t>The document is actually called: </a:t>
            </a:r>
          </a:p>
          <a:p>
            <a:pPr lvl="1"/>
            <a:r>
              <a:rPr lang="en-CA" dirty="0"/>
              <a:t>Decree of Leopold II, King of the Belgians, Sovereign of the Independent State of the Congo</a:t>
            </a:r>
          </a:p>
          <a:p>
            <a:pPr lvl="2"/>
            <a:r>
              <a:rPr lang="en-CA" dirty="0"/>
              <a:t>That was hidden from you to help you focus in one who this decree might have been aimed at</a:t>
            </a:r>
          </a:p>
          <a:p>
            <a:pPr lvl="3"/>
            <a:r>
              <a:rPr lang="en-CA" dirty="0"/>
              <a:t>In the past a lot of students have felt that it was written by the international community aimed at protecting children in Congo.</a:t>
            </a:r>
          </a:p>
          <a:p>
            <a:pPr lvl="3"/>
            <a:r>
              <a:rPr lang="en-CA" dirty="0"/>
              <a:t>Some students have also correctly interpreted that it was written by Leopold and that it is full of obfuscating language.</a:t>
            </a:r>
          </a:p>
        </p:txBody>
      </p:sp>
    </p:spTree>
    <p:extLst>
      <p:ext uri="{BB962C8B-B14F-4D97-AF65-F5344CB8AC3E}">
        <p14:creationId xmlns:p14="http://schemas.microsoft.com/office/powerpoint/2010/main" val="3838884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321D-4F03-41A4-83F5-168CACC4C807}"/>
              </a:ext>
            </a:extLst>
          </p:cNvPr>
          <p:cNvSpPr>
            <a:spLocks noGrp="1"/>
          </p:cNvSpPr>
          <p:nvPr>
            <p:ph type="title"/>
          </p:nvPr>
        </p:nvSpPr>
        <p:spPr/>
        <p:txBody>
          <a:bodyPr/>
          <a:lstStyle/>
          <a:p>
            <a:r>
              <a:rPr lang="en-CA" dirty="0"/>
              <a:t>Some Context on the PSD Decree</a:t>
            </a:r>
          </a:p>
        </p:txBody>
      </p:sp>
      <p:sp>
        <p:nvSpPr>
          <p:cNvPr id="3" name="Content Placeholder 2">
            <a:extLst>
              <a:ext uri="{FF2B5EF4-FFF2-40B4-BE49-F238E27FC236}">
                <a16:creationId xmlns:a16="http://schemas.microsoft.com/office/drawing/2014/main" id="{F62FDA54-6D4D-4340-9065-BB7F1E3DF139}"/>
              </a:ext>
            </a:extLst>
          </p:cNvPr>
          <p:cNvSpPr>
            <a:spLocks noGrp="1"/>
          </p:cNvSpPr>
          <p:nvPr>
            <p:ph idx="1"/>
          </p:nvPr>
        </p:nvSpPr>
        <p:spPr/>
        <p:txBody>
          <a:bodyPr/>
          <a:lstStyle/>
          <a:p>
            <a:r>
              <a:rPr lang="en-CA" b="1" dirty="0"/>
              <a:t>2. " ... children who have been victims of the Slave Trade;"</a:t>
            </a:r>
            <a:r>
              <a:rPr lang="en-CA" dirty="0"/>
              <a:t> </a:t>
            </a:r>
            <a:br>
              <a:rPr lang="en-CA" dirty="0"/>
            </a:br>
            <a:r>
              <a:rPr lang="en-CA" dirty="0"/>
              <a:t>King Leopold II also claimed to protect victims of the slave trade. In reality, however, his method of “protection” was actually enslavement. Colonial soldiers also arranged to have children, along with their mothers, kidnapped and placed in stockades, an experience of terror and confinement familiar to many African slaves. The Congo hostages would be released if men in their family gathered enough rubber to fulfill a stiff company quota. If these workers feared for their own lives and fled, their shackled offspring could become the “children forsaken” in “agricultural and professional settlements.” </a:t>
            </a:r>
          </a:p>
          <a:p>
            <a:endParaRPr lang="en-CA" dirty="0"/>
          </a:p>
        </p:txBody>
      </p:sp>
      <p:sp>
        <p:nvSpPr>
          <p:cNvPr id="4" name="TextBox 3">
            <a:extLst>
              <a:ext uri="{FF2B5EF4-FFF2-40B4-BE49-F238E27FC236}">
                <a16:creationId xmlns:a16="http://schemas.microsoft.com/office/drawing/2014/main" id="{CA8F86B6-BE68-414C-B7EB-814DF6E2059D}"/>
              </a:ext>
            </a:extLst>
          </p:cNvPr>
          <p:cNvSpPr txBox="1"/>
          <p:nvPr/>
        </p:nvSpPr>
        <p:spPr>
          <a:xfrm>
            <a:off x="304800" y="6324600"/>
            <a:ext cx="8305800" cy="369332"/>
          </a:xfrm>
          <a:prstGeom prst="rect">
            <a:avLst/>
          </a:prstGeom>
          <a:noFill/>
        </p:spPr>
        <p:txBody>
          <a:bodyPr wrap="square" rtlCol="0">
            <a:spAutoFit/>
          </a:bodyPr>
          <a:lstStyle/>
          <a:p>
            <a:r>
              <a:rPr lang="en-CA" dirty="0"/>
              <a:t>Ibid.; </a:t>
            </a:r>
            <a:r>
              <a:rPr lang="en-CA" b="1" u="sng" dirty="0">
                <a:hlinkClick r:id="rId2"/>
              </a:rPr>
              <a:t>http://chnm.gmu.edu/worldhistorysources/unpacking/bentranscript.html</a:t>
            </a:r>
            <a:endParaRPr lang="en-CA" dirty="0"/>
          </a:p>
        </p:txBody>
      </p:sp>
    </p:spTree>
    <p:extLst>
      <p:ext uri="{BB962C8B-B14F-4D97-AF65-F5344CB8AC3E}">
        <p14:creationId xmlns:p14="http://schemas.microsoft.com/office/powerpoint/2010/main" val="1171703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2005</Words>
  <Application>Microsoft Office PowerPoint</Application>
  <PresentationFormat>On-screen Show (4:3)</PresentationFormat>
  <Paragraphs>92</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Congo Imperialism  Case Study  </vt:lpstr>
      <vt:lpstr>PowerPoint Presentation</vt:lpstr>
      <vt:lpstr>“Belgian” Congo</vt:lpstr>
      <vt:lpstr>How Congo Became a Belgian Colony</vt:lpstr>
      <vt:lpstr>Competitive Imperialism</vt:lpstr>
      <vt:lpstr>Berlin Conference</vt:lpstr>
      <vt:lpstr>PSD Interpretation – Focusing on Audience</vt:lpstr>
      <vt:lpstr>PSD </vt:lpstr>
      <vt:lpstr>Some Context on the PSD Decree</vt:lpstr>
      <vt:lpstr>PowerPoint Presentation</vt:lpstr>
      <vt:lpstr>PSD – More Practice</vt:lpstr>
      <vt:lpstr>Letter 1</vt:lpstr>
      <vt:lpstr>Letter 2</vt:lpstr>
      <vt:lpstr>What Happened to Leopold II?</vt:lpstr>
      <vt:lpstr>Philosophical Justifications for Imperialism</vt:lpstr>
      <vt:lpstr>Darwin</vt:lpstr>
      <vt:lpstr>Social Darwinism</vt:lpstr>
      <vt:lpstr>See Outline Example in Unit 3 Handouts</vt:lpstr>
      <vt:lpstr>Concluding Thoughts on Congo?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Congo Imperialism  Case Study  </dc:title>
  <dc:creator>Risa Gluskin</dc:creator>
  <cp:lastModifiedBy>Risa Gluskin</cp:lastModifiedBy>
  <cp:revision>1</cp:revision>
  <dcterms:created xsi:type="dcterms:W3CDTF">2020-04-29T20:41:45Z</dcterms:created>
  <dcterms:modified xsi:type="dcterms:W3CDTF">2020-04-30T15:32:16Z</dcterms:modified>
</cp:coreProperties>
</file>