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5" r:id="rId4"/>
    <p:sldId id="264" r:id="rId5"/>
    <p:sldId id="267" r:id="rId6"/>
    <p:sldId id="266" r:id="rId7"/>
    <p:sldId id="268" r:id="rId8"/>
    <p:sldId id="258" r:id="rId9"/>
    <p:sldId id="259" r:id="rId10"/>
    <p:sldId id="260" r:id="rId11"/>
    <p:sldId id="261" r:id="rId12"/>
    <p:sldId id="262" r:id="rId13"/>
    <p:sldId id="263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93" d="100"/>
          <a:sy n="93" d="100"/>
        </p:scale>
        <p:origin x="7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F077B-DA8D-4B11-87BD-EC4D5C47EB09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34041D-9F65-40FF-9C49-CAB26BFECBBD}">
      <dgm:prSet/>
      <dgm:spPr/>
      <dgm:t>
        <a:bodyPr/>
        <a:lstStyle/>
        <a:p>
          <a:r>
            <a:rPr lang="en-CA"/>
            <a:t>Stability declined at his time (550 BCE): cycle of war, invasions, lords rebelling, independent states all fought each other. </a:t>
          </a:r>
          <a:endParaRPr lang="en-US"/>
        </a:p>
      </dgm:t>
    </dgm:pt>
    <dgm:pt modelId="{92C0BEDB-0146-4668-99D9-A88428D62B8B}" type="parTrans" cxnId="{17E5C630-0961-4694-A1B9-3DDEA4513AD9}">
      <dgm:prSet/>
      <dgm:spPr/>
      <dgm:t>
        <a:bodyPr/>
        <a:lstStyle/>
        <a:p>
          <a:endParaRPr lang="en-US"/>
        </a:p>
      </dgm:t>
    </dgm:pt>
    <dgm:pt modelId="{6CB7B005-D78F-4857-AECE-65B3952E1805}" type="sibTrans" cxnId="{17E5C630-0961-4694-A1B9-3DDEA4513AD9}">
      <dgm:prSet/>
      <dgm:spPr/>
      <dgm:t>
        <a:bodyPr/>
        <a:lstStyle/>
        <a:p>
          <a:endParaRPr lang="en-US"/>
        </a:p>
      </dgm:t>
    </dgm:pt>
    <dgm:pt modelId="{8B6DD16E-8C19-47AF-8370-D6F7666EB74A}">
      <dgm:prSet/>
      <dgm:spPr/>
      <dgm:t>
        <a:bodyPr/>
        <a:lstStyle/>
        <a:p>
          <a:r>
            <a:rPr lang="en-CA"/>
            <a:t>Chinese</a:t>
          </a:r>
          <a:r>
            <a:rPr lang="en-CA" b="1"/>
            <a:t> </a:t>
          </a:r>
          <a:r>
            <a:rPr lang="en-CA"/>
            <a:t>worldview saw order and harmony as essential goals for life on earth’s continuity. </a:t>
          </a:r>
          <a:endParaRPr lang="en-US"/>
        </a:p>
      </dgm:t>
    </dgm:pt>
    <dgm:pt modelId="{498D42D7-27CA-4263-8F5E-3B4CDFAFA9AA}" type="parTrans" cxnId="{28ED2909-C3FD-4412-B20D-AEAF29EE4269}">
      <dgm:prSet/>
      <dgm:spPr/>
      <dgm:t>
        <a:bodyPr/>
        <a:lstStyle/>
        <a:p>
          <a:endParaRPr lang="en-US"/>
        </a:p>
      </dgm:t>
    </dgm:pt>
    <dgm:pt modelId="{20B4363B-6A79-4B4C-9C30-1BD1945D2EB0}" type="sibTrans" cxnId="{28ED2909-C3FD-4412-B20D-AEAF29EE4269}">
      <dgm:prSet/>
      <dgm:spPr/>
      <dgm:t>
        <a:bodyPr/>
        <a:lstStyle/>
        <a:p>
          <a:endParaRPr lang="en-US"/>
        </a:p>
      </dgm:t>
    </dgm:pt>
    <dgm:pt modelId="{9401FC71-D192-4A3E-91DF-76D2CDE7EE85}">
      <dgm:prSet/>
      <dgm:spPr/>
      <dgm:t>
        <a:bodyPr/>
        <a:lstStyle/>
        <a:p>
          <a:r>
            <a:rPr lang="en-CA"/>
            <a:t>Rituals were not directed toward a creator god or supreme power. </a:t>
          </a:r>
          <a:endParaRPr lang="en-US"/>
        </a:p>
      </dgm:t>
    </dgm:pt>
    <dgm:pt modelId="{4AF83588-9DB3-48AC-8EBE-EB40A3DAB88D}" type="parTrans" cxnId="{E4F66657-2E0F-4E5E-B569-15499F5AAC2D}">
      <dgm:prSet/>
      <dgm:spPr/>
      <dgm:t>
        <a:bodyPr/>
        <a:lstStyle/>
        <a:p>
          <a:endParaRPr lang="en-US"/>
        </a:p>
      </dgm:t>
    </dgm:pt>
    <dgm:pt modelId="{D5F7BC52-999A-4FB2-9548-39CA0746CC67}" type="sibTrans" cxnId="{E4F66657-2E0F-4E5E-B569-15499F5AAC2D}">
      <dgm:prSet/>
      <dgm:spPr/>
      <dgm:t>
        <a:bodyPr/>
        <a:lstStyle/>
        <a:p>
          <a:endParaRPr lang="en-US"/>
        </a:p>
      </dgm:t>
    </dgm:pt>
    <dgm:pt modelId="{9B39120F-02BD-46E7-9BB1-0DD59E57AF1A}">
      <dgm:prSet/>
      <dgm:spPr/>
      <dgm:t>
        <a:bodyPr/>
        <a:lstStyle/>
        <a:p>
          <a:r>
            <a:rPr lang="en-CA"/>
            <a:t>There were 2 cosmic forces (natural) – the dragon is the heavenly force, the phoenix is the female earthly force – locked in tension. </a:t>
          </a:r>
          <a:endParaRPr lang="en-US"/>
        </a:p>
      </dgm:t>
    </dgm:pt>
    <dgm:pt modelId="{6B858597-B0EA-436C-9598-B8CB6FA9A800}" type="parTrans" cxnId="{11E1921E-5481-4739-A63F-6DC49A46C2EA}">
      <dgm:prSet/>
      <dgm:spPr/>
      <dgm:t>
        <a:bodyPr/>
        <a:lstStyle/>
        <a:p>
          <a:endParaRPr lang="en-US"/>
        </a:p>
      </dgm:t>
    </dgm:pt>
    <dgm:pt modelId="{8525EE27-D2F3-462C-90F4-6EED85C4B154}" type="sibTrans" cxnId="{11E1921E-5481-4739-A63F-6DC49A46C2EA}">
      <dgm:prSet/>
      <dgm:spPr/>
      <dgm:t>
        <a:bodyPr/>
        <a:lstStyle/>
        <a:p>
          <a:endParaRPr lang="en-US"/>
        </a:p>
      </dgm:t>
    </dgm:pt>
    <dgm:pt modelId="{064D91AA-0FC4-46B0-9E77-9EFF10D2ED0C}">
      <dgm:prSet/>
      <dgm:spPr/>
      <dgm:t>
        <a:bodyPr/>
        <a:lstStyle/>
        <a:p>
          <a:r>
            <a:rPr lang="en-CA"/>
            <a:t>Humans’ role is to keep the balance through ritual.</a:t>
          </a:r>
          <a:endParaRPr lang="en-US"/>
        </a:p>
      </dgm:t>
    </dgm:pt>
    <dgm:pt modelId="{B2BE5469-5046-452A-906F-FE30B25D6224}" type="parTrans" cxnId="{7681EAC2-E401-4813-B9B5-BD69BF6D6414}">
      <dgm:prSet/>
      <dgm:spPr/>
      <dgm:t>
        <a:bodyPr/>
        <a:lstStyle/>
        <a:p>
          <a:endParaRPr lang="en-US"/>
        </a:p>
      </dgm:t>
    </dgm:pt>
    <dgm:pt modelId="{422C726A-4FB1-4259-84FE-B264BF008362}" type="sibTrans" cxnId="{7681EAC2-E401-4813-B9B5-BD69BF6D6414}">
      <dgm:prSet/>
      <dgm:spPr/>
      <dgm:t>
        <a:bodyPr/>
        <a:lstStyle/>
        <a:p>
          <a:endParaRPr lang="en-US"/>
        </a:p>
      </dgm:t>
    </dgm:pt>
    <dgm:pt modelId="{BAC74F98-728D-4F51-ABA9-BC4DB7083265}" type="pres">
      <dgm:prSet presAssocID="{F38F077B-DA8D-4B11-87BD-EC4D5C47EB09}" presName="Name0" presStyleCnt="0">
        <dgm:presLayoutVars>
          <dgm:dir/>
          <dgm:animLvl val="lvl"/>
          <dgm:resizeHandles val="exact"/>
        </dgm:presLayoutVars>
      </dgm:prSet>
      <dgm:spPr/>
    </dgm:pt>
    <dgm:pt modelId="{8D1D9449-CCCC-478F-9817-55A3F4B22AB6}" type="pres">
      <dgm:prSet presAssocID="{8B6DD16E-8C19-47AF-8370-D6F7666EB74A}" presName="boxAndChildren" presStyleCnt="0"/>
      <dgm:spPr/>
    </dgm:pt>
    <dgm:pt modelId="{FBC26AB7-8BF5-4D5E-96CF-88E31D0B1BF0}" type="pres">
      <dgm:prSet presAssocID="{8B6DD16E-8C19-47AF-8370-D6F7666EB74A}" presName="parentTextBox" presStyleLbl="node1" presStyleIdx="0" presStyleCnt="2"/>
      <dgm:spPr/>
    </dgm:pt>
    <dgm:pt modelId="{E72C24F4-F835-4353-87CF-0C6C2854A792}" type="pres">
      <dgm:prSet presAssocID="{8B6DD16E-8C19-47AF-8370-D6F7666EB74A}" presName="entireBox" presStyleLbl="node1" presStyleIdx="0" presStyleCnt="2"/>
      <dgm:spPr/>
    </dgm:pt>
    <dgm:pt modelId="{7A0AA652-1C7B-472C-8F43-AE3F7942347B}" type="pres">
      <dgm:prSet presAssocID="{8B6DD16E-8C19-47AF-8370-D6F7666EB74A}" presName="descendantBox" presStyleCnt="0"/>
      <dgm:spPr/>
    </dgm:pt>
    <dgm:pt modelId="{F0B989FA-ECAD-47B5-A144-86F16E063292}" type="pres">
      <dgm:prSet presAssocID="{9401FC71-D192-4A3E-91DF-76D2CDE7EE85}" presName="childTextBox" presStyleLbl="fgAccFollowNode1" presStyleIdx="0" presStyleCnt="3">
        <dgm:presLayoutVars>
          <dgm:bulletEnabled val="1"/>
        </dgm:presLayoutVars>
      </dgm:prSet>
      <dgm:spPr/>
    </dgm:pt>
    <dgm:pt modelId="{049416CC-15B3-45E8-A216-AC19725095A0}" type="pres">
      <dgm:prSet presAssocID="{9B39120F-02BD-46E7-9BB1-0DD59E57AF1A}" presName="childTextBox" presStyleLbl="fgAccFollowNode1" presStyleIdx="1" presStyleCnt="3">
        <dgm:presLayoutVars>
          <dgm:bulletEnabled val="1"/>
        </dgm:presLayoutVars>
      </dgm:prSet>
      <dgm:spPr/>
    </dgm:pt>
    <dgm:pt modelId="{50ABBFA6-5B09-463E-9E31-05E1B9788EB7}" type="pres">
      <dgm:prSet presAssocID="{064D91AA-0FC4-46B0-9E77-9EFF10D2ED0C}" presName="childTextBox" presStyleLbl="fgAccFollowNode1" presStyleIdx="2" presStyleCnt="3">
        <dgm:presLayoutVars>
          <dgm:bulletEnabled val="1"/>
        </dgm:presLayoutVars>
      </dgm:prSet>
      <dgm:spPr/>
    </dgm:pt>
    <dgm:pt modelId="{794B04DB-EDB0-4DD8-A83F-1B8082370630}" type="pres">
      <dgm:prSet presAssocID="{6CB7B005-D78F-4857-AECE-65B3952E1805}" presName="sp" presStyleCnt="0"/>
      <dgm:spPr/>
    </dgm:pt>
    <dgm:pt modelId="{BE685C7E-E43B-4F5D-A96A-7E290D2C86A3}" type="pres">
      <dgm:prSet presAssocID="{7534041D-9F65-40FF-9C49-CAB26BFECBBD}" presName="arrowAndChildren" presStyleCnt="0"/>
      <dgm:spPr/>
    </dgm:pt>
    <dgm:pt modelId="{EC100CC2-2491-4ED4-A967-74AB4C53EE63}" type="pres">
      <dgm:prSet presAssocID="{7534041D-9F65-40FF-9C49-CAB26BFECBBD}" presName="parentTextArrow" presStyleLbl="node1" presStyleIdx="1" presStyleCnt="2"/>
      <dgm:spPr/>
    </dgm:pt>
  </dgm:ptLst>
  <dgm:cxnLst>
    <dgm:cxn modelId="{28ED2909-C3FD-4412-B20D-AEAF29EE4269}" srcId="{F38F077B-DA8D-4B11-87BD-EC4D5C47EB09}" destId="{8B6DD16E-8C19-47AF-8370-D6F7666EB74A}" srcOrd="1" destOrd="0" parTransId="{498D42D7-27CA-4263-8F5E-3B4CDFAFA9AA}" sibTransId="{20B4363B-6A79-4B4C-9C30-1BD1945D2EB0}"/>
    <dgm:cxn modelId="{4240DC15-60EF-4927-B8AC-5BFC9BD2B751}" type="presOf" srcId="{064D91AA-0FC4-46B0-9E77-9EFF10D2ED0C}" destId="{50ABBFA6-5B09-463E-9E31-05E1B9788EB7}" srcOrd="0" destOrd="0" presId="urn:microsoft.com/office/officeart/2005/8/layout/process4"/>
    <dgm:cxn modelId="{11E1921E-5481-4739-A63F-6DC49A46C2EA}" srcId="{8B6DD16E-8C19-47AF-8370-D6F7666EB74A}" destId="{9B39120F-02BD-46E7-9BB1-0DD59E57AF1A}" srcOrd="1" destOrd="0" parTransId="{6B858597-B0EA-436C-9598-B8CB6FA9A800}" sibTransId="{8525EE27-D2F3-462C-90F4-6EED85C4B154}"/>
    <dgm:cxn modelId="{17E5C630-0961-4694-A1B9-3DDEA4513AD9}" srcId="{F38F077B-DA8D-4B11-87BD-EC4D5C47EB09}" destId="{7534041D-9F65-40FF-9C49-CAB26BFECBBD}" srcOrd="0" destOrd="0" parTransId="{92C0BEDB-0146-4668-99D9-A88428D62B8B}" sibTransId="{6CB7B005-D78F-4857-AECE-65B3952E1805}"/>
    <dgm:cxn modelId="{951C373F-E731-4918-B302-914631BA987A}" type="presOf" srcId="{9401FC71-D192-4A3E-91DF-76D2CDE7EE85}" destId="{F0B989FA-ECAD-47B5-A144-86F16E063292}" srcOrd="0" destOrd="0" presId="urn:microsoft.com/office/officeart/2005/8/layout/process4"/>
    <dgm:cxn modelId="{C25F5A56-E798-42A2-A9DC-297FE56C58EC}" type="presOf" srcId="{9B39120F-02BD-46E7-9BB1-0DD59E57AF1A}" destId="{049416CC-15B3-45E8-A216-AC19725095A0}" srcOrd="0" destOrd="0" presId="urn:microsoft.com/office/officeart/2005/8/layout/process4"/>
    <dgm:cxn modelId="{E4F66657-2E0F-4E5E-B569-15499F5AAC2D}" srcId="{8B6DD16E-8C19-47AF-8370-D6F7666EB74A}" destId="{9401FC71-D192-4A3E-91DF-76D2CDE7EE85}" srcOrd="0" destOrd="0" parTransId="{4AF83588-9DB3-48AC-8EBE-EB40A3DAB88D}" sibTransId="{D5F7BC52-999A-4FB2-9548-39CA0746CC67}"/>
    <dgm:cxn modelId="{71A5517A-102D-47BF-B873-E018DB42488F}" type="presOf" srcId="{7534041D-9F65-40FF-9C49-CAB26BFECBBD}" destId="{EC100CC2-2491-4ED4-A967-74AB4C53EE63}" srcOrd="0" destOrd="0" presId="urn:microsoft.com/office/officeart/2005/8/layout/process4"/>
    <dgm:cxn modelId="{19C8208F-C847-454E-81CD-E458B026A0F5}" type="presOf" srcId="{8B6DD16E-8C19-47AF-8370-D6F7666EB74A}" destId="{E72C24F4-F835-4353-87CF-0C6C2854A792}" srcOrd="1" destOrd="0" presId="urn:microsoft.com/office/officeart/2005/8/layout/process4"/>
    <dgm:cxn modelId="{7681EAC2-E401-4813-B9B5-BD69BF6D6414}" srcId="{8B6DD16E-8C19-47AF-8370-D6F7666EB74A}" destId="{064D91AA-0FC4-46B0-9E77-9EFF10D2ED0C}" srcOrd="2" destOrd="0" parTransId="{B2BE5469-5046-452A-906F-FE30B25D6224}" sibTransId="{422C726A-4FB1-4259-84FE-B264BF008362}"/>
    <dgm:cxn modelId="{C3D55BCF-BBD9-4254-99B5-18A500A90EEE}" type="presOf" srcId="{F38F077B-DA8D-4B11-87BD-EC4D5C47EB09}" destId="{BAC74F98-728D-4F51-ABA9-BC4DB7083265}" srcOrd="0" destOrd="0" presId="urn:microsoft.com/office/officeart/2005/8/layout/process4"/>
    <dgm:cxn modelId="{3AAAA2F3-4A8A-4534-836C-F7A03EBB36BC}" type="presOf" srcId="{8B6DD16E-8C19-47AF-8370-D6F7666EB74A}" destId="{FBC26AB7-8BF5-4D5E-96CF-88E31D0B1BF0}" srcOrd="0" destOrd="0" presId="urn:microsoft.com/office/officeart/2005/8/layout/process4"/>
    <dgm:cxn modelId="{6ED6F669-F672-4FB9-B3E8-38323DC64DB1}" type="presParOf" srcId="{BAC74F98-728D-4F51-ABA9-BC4DB7083265}" destId="{8D1D9449-CCCC-478F-9817-55A3F4B22AB6}" srcOrd="0" destOrd="0" presId="urn:microsoft.com/office/officeart/2005/8/layout/process4"/>
    <dgm:cxn modelId="{1A4E9B53-2927-4F7F-A06E-4843B3EB0E8F}" type="presParOf" srcId="{8D1D9449-CCCC-478F-9817-55A3F4B22AB6}" destId="{FBC26AB7-8BF5-4D5E-96CF-88E31D0B1BF0}" srcOrd="0" destOrd="0" presId="urn:microsoft.com/office/officeart/2005/8/layout/process4"/>
    <dgm:cxn modelId="{A58E78C3-CD92-44D2-9F94-4DF4F4EFC0F5}" type="presParOf" srcId="{8D1D9449-CCCC-478F-9817-55A3F4B22AB6}" destId="{E72C24F4-F835-4353-87CF-0C6C2854A792}" srcOrd="1" destOrd="0" presId="urn:microsoft.com/office/officeart/2005/8/layout/process4"/>
    <dgm:cxn modelId="{BC83F121-5C4D-4722-AEA2-E86034A97376}" type="presParOf" srcId="{8D1D9449-CCCC-478F-9817-55A3F4B22AB6}" destId="{7A0AA652-1C7B-472C-8F43-AE3F7942347B}" srcOrd="2" destOrd="0" presId="urn:microsoft.com/office/officeart/2005/8/layout/process4"/>
    <dgm:cxn modelId="{838B5F55-FE27-416A-AD8D-1093D849B974}" type="presParOf" srcId="{7A0AA652-1C7B-472C-8F43-AE3F7942347B}" destId="{F0B989FA-ECAD-47B5-A144-86F16E063292}" srcOrd="0" destOrd="0" presId="urn:microsoft.com/office/officeart/2005/8/layout/process4"/>
    <dgm:cxn modelId="{F044FD52-1499-461C-8F56-A184EBC6A5DC}" type="presParOf" srcId="{7A0AA652-1C7B-472C-8F43-AE3F7942347B}" destId="{049416CC-15B3-45E8-A216-AC19725095A0}" srcOrd="1" destOrd="0" presId="urn:microsoft.com/office/officeart/2005/8/layout/process4"/>
    <dgm:cxn modelId="{C15EECEA-EBC6-4366-9C2C-01563A2062EF}" type="presParOf" srcId="{7A0AA652-1C7B-472C-8F43-AE3F7942347B}" destId="{50ABBFA6-5B09-463E-9E31-05E1B9788EB7}" srcOrd="2" destOrd="0" presId="urn:microsoft.com/office/officeart/2005/8/layout/process4"/>
    <dgm:cxn modelId="{162F6EC5-FB6F-43BB-8C97-AC3C54598812}" type="presParOf" srcId="{BAC74F98-728D-4F51-ABA9-BC4DB7083265}" destId="{794B04DB-EDB0-4DD8-A83F-1B8082370630}" srcOrd="1" destOrd="0" presId="urn:microsoft.com/office/officeart/2005/8/layout/process4"/>
    <dgm:cxn modelId="{5F11D896-604C-4ACC-A939-27724175240D}" type="presParOf" srcId="{BAC74F98-728D-4F51-ABA9-BC4DB7083265}" destId="{BE685C7E-E43B-4F5D-A96A-7E290D2C86A3}" srcOrd="2" destOrd="0" presId="urn:microsoft.com/office/officeart/2005/8/layout/process4"/>
    <dgm:cxn modelId="{4382BDF3-D2D2-404D-A8D6-CF1CEAF11846}" type="presParOf" srcId="{BE685C7E-E43B-4F5D-A96A-7E290D2C86A3}" destId="{EC100CC2-2491-4ED4-A967-74AB4C53EE6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8EE7DE-A401-4E49-BC50-7D37B26894EB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A826F3-5C2E-4510-931D-FF42851F614D}">
      <dgm:prSet/>
      <dgm:spPr/>
      <dgm:t>
        <a:bodyPr/>
        <a:lstStyle/>
        <a:p>
          <a:r>
            <a:rPr lang="en-CA"/>
            <a:t>Kong Fuzi saw the gap between the idea and the reality of his time.</a:t>
          </a:r>
          <a:endParaRPr lang="en-US"/>
        </a:p>
      </dgm:t>
    </dgm:pt>
    <dgm:pt modelId="{007E119D-6DC8-4547-9A00-ED2A4D11E36A}" type="parTrans" cxnId="{27C03AE6-4794-4051-9610-938ED9DC1461}">
      <dgm:prSet/>
      <dgm:spPr/>
      <dgm:t>
        <a:bodyPr/>
        <a:lstStyle/>
        <a:p>
          <a:endParaRPr lang="en-US"/>
        </a:p>
      </dgm:t>
    </dgm:pt>
    <dgm:pt modelId="{801BEB06-B7B9-4A46-8079-F039A5F37A81}" type="sibTrans" cxnId="{27C03AE6-4794-4051-9610-938ED9DC1461}">
      <dgm:prSet/>
      <dgm:spPr/>
      <dgm:t>
        <a:bodyPr/>
        <a:lstStyle/>
        <a:p>
          <a:endParaRPr lang="en-US"/>
        </a:p>
      </dgm:t>
    </dgm:pt>
    <dgm:pt modelId="{36307528-4D8D-4A63-BDB3-698E15EE61A7}">
      <dgm:prSet/>
      <dgm:spPr/>
      <dgm:t>
        <a:bodyPr/>
        <a:lstStyle/>
        <a:p>
          <a:r>
            <a:rPr lang="en-CA"/>
            <a:t>Chinese leaders at his time were devoted to the pursuit of personal gain. </a:t>
          </a:r>
          <a:endParaRPr lang="en-US"/>
        </a:p>
      </dgm:t>
    </dgm:pt>
    <dgm:pt modelId="{30D87127-3EA5-46AC-965D-2EBF9448ECB5}" type="parTrans" cxnId="{10CA28C2-49C7-4664-929C-6D52C7D855D9}">
      <dgm:prSet/>
      <dgm:spPr/>
      <dgm:t>
        <a:bodyPr/>
        <a:lstStyle/>
        <a:p>
          <a:endParaRPr lang="en-US"/>
        </a:p>
      </dgm:t>
    </dgm:pt>
    <dgm:pt modelId="{C6F67E87-EEA4-47A4-9CED-01CE91D1B7DF}" type="sibTrans" cxnId="{10CA28C2-49C7-4664-929C-6D52C7D855D9}">
      <dgm:prSet/>
      <dgm:spPr/>
      <dgm:t>
        <a:bodyPr/>
        <a:lstStyle/>
        <a:p>
          <a:endParaRPr lang="en-US"/>
        </a:p>
      </dgm:t>
    </dgm:pt>
    <dgm:pt modelId="{BA02F4A2-3208-4F61-B520-00E7E6E02518}">
      <dgm:prSet/>
      <dgm:spPr/>
      <dgm:t>
        <a:bodyPr/>
        <a:lstStyle/>
        <a:p>
          <a:r>
            <a:rPr lang="en-CA"/>
            <a:t>He came upon some early Taoists emphasizing nature as the way but rejected their approach.</a:t>
          </a:r>
          <a:endParaRPr lang="en-US"/>
        </a:p>
      </dgm:t>
    </dgm:pt>
    <dgm:pt modelId="{5B7A20FD-71EA-4D18-AF01-59B513CEABE8}" type="parTrans" cxnId="{A52335AE-45A8-46DC-8B10-A36C0749DBC1}">
      <dgm:prSet/>
      <dgm:spPr/>
      <dgm:t>
        <a:bodyPr/>
        <a:lstStyle/>
        <a:p>
          <a:endParaRPr lang="en-US"/>
        </a:p>
      </dgm:t>
    </dgm:pt>
    <dgm:pt modelId="{0BC21E8E-0DF6-46F1-A2F1-C3FA9FAF2B00}" type="sibTrans" cxnId="{A52335AE-45A8-46DC-8B10-A36C0749DBC1}">
      <dgm:prSet/>
      <dgm:spPr/>
      <dgm:t>
        <a:bodyPr/>
        <a:lstStyle/>
        <a:p>
          <a:endParaRPr lang="en-US"/>
        </a:p>
      </dgm:t>
    </dgm:pt>
    <dgm:pt modelId="{3F288ADD-FDA0-4AB5-AD26-65A226D8873E}">
      <dgm:prSet/>
      <dgm:spPr/>
      <dgm:t>
        <a:bodyPr/>
        <a:lstStyle/>
        <a:p>
          <a:r>
            <a:rPr lang="en-CA"/>
            <a:t>He sought a practical/political angle – </a:t>
          </a:r>
          <a:r>
            <a:rPr lang="en-CA" i="1"/>
            <a:t>the way</a:t>
          </a:r>
          <a:r>
            <a:rPr lang="en-CA"/>
            <a:t> was not a cosmic force, but the harmony resulting from an ordered society that could be achieved through human action. </a:t>
          </a:r>
          <a:endParaRPr lang="en-US"/>
        </a:p>
      </dgm:t>
    </dgm:pt>
    <dgm:pt modelId="{331B4D13-6E2B-4BA6-AFAF-8866E44DD59D}" type="parTrans" cxnId="{3C9C51EF-B3F7-475F-99DD-C0E49B6CB7CE}">
      <dgm:prSet/>
      <dgm:spPr/>
      <dgm:t>
        <a:bodyPr/>
        <a:lstStyle/>
        <a:p>
          <a:endParaRPr lang="en-US"/>
        </a:p>
      </dgm:t>
    </dgm:pt>
    <dgm:pt modelId="{AA344993-958C-4DBC-AC0C-546639AA074C}" type="sibTrans" cxnId="{3C9C51EF-B3F7-475F-99DD-C0E49B6CB7CE}">
      <dgm:prSet/>
      <dgm:spPr/>
      <dgm:t>
        <a:bodyPr/>
        <a:lstStyle/>
        <a:p>
          <a:endParaRPr lang="en-US"/>
        </a:p>
      </dgm:t>
    </dgm:pt>
    <dgm:pt modelId="{19385269-498C-45C5-9F33-4EA38970DD3B}">
      <dgm:prSet/>
      <dgm:spPr/>
      <dgm:t>
        <a:bodyPr/>
        <a:lstStyle/>
        <a:p>
          <a:r>
            <a:rPr lang="en-CA"/>
            <a:t>Model from the past: Duke of Zhou</a:t>
          </a:r>
          <a:endParaRPr lang="en-US"/>
        </a:p>
      </dgm:t>
    </dgm:pt>
    <dgm:pt modelId="{28E95FF7-6DF7-48B5-95D3-F89F02184F97}" type="parTrans" cxnId="{CCD0991F-A9CC-43AE-A2A2-D903EC00B5E7}">
      <dgm:prSet/>
      <dgm:spPr/>
      <dgm:t>
        <a:bodyPr/>
        <a:lstStyle/>
        <a:p>
          <a:endParaRPr lang="en-US"/>
        </a:p>
      </dgm:t>
    </dgm:pt>
    <dgm:pt modelId="{FB8AC228-CFC8-41C8-9306-E55CFB1D9298}" type="sibTrans" cxnId="{CCD0991F-A9CC-43AE-A2A2-D903EC00B5E7}">
      <dgm:prSet/>
      <dgm:spPr/>
      <dgm:t>
        <a:bodyPr/>
        <a:lstStyle/>
        <a:p>
          <a:endParaRPr lang="en-US"/>
        </a:p>
      </dgm:t>
    </dgm:pt>
    <dgm:pt modelId="{4ECD7364-1127-404A-8CE3-40F7F2C0AA79}" type="pres">
      <dgm:prSet presAssocID="{5D8EE7DE-A401-4E49-BC50-7D37B26894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879788-335C-4C88-9181-D8CB60DDCDA8}" type="pres">
      <dgm:prSet presAssocID="{89A826F3-5C2E-4510-931D-FF42851F614D}" presName="hierRoot1" presStyleCnt="0"/>
      <dgm:spPr/>
    </dgm:pt>
    <dgm:pt modelId="{4BA9595B-D0EE-43FB-B774-0B7444122195}" type="pres">
      <dgm:prSet presAssocID="{89A826F3-5C2E-4510-931D-FF42851F614D}" presName="composite" presStyleCnt="0"/>
      <dgm:spPr/>
    </dgm:pt>
    <dgm:pt modelId="{9D17CD62-B4DA-49A3-8BCD-BE7827E936A6}" type="pres">
      <dgm:prSet presAssocID="{89A826F3-5C2E-4510-931D-FF42851F614D}" presName="background" presStyleLbl="node0" presStyleIdx="0" presStyleCnt="3"/>
      <dgm:spPr/>
    </dgm:pt>
    <dgm:pt modelId="{F2AB4EA7-5CED-4804-8444-19036FE063A6}" type="pres">
      <dgm:prSet presAssocID="{89A826F3-5C2E-4510-931D-FF42851F614D}" presName="text" presStyleLbl="fgAcc0" presStyleIdx="0" presStyleCnt="3">
        <dgm:presLayoutVars>
          <dgm:chPref val="3"/>
        </dgm:presLayoutVars>
      </dgm:prSet>
      <dgm:spPr/>
    </dgm:pt>
    <dgm:pt modelId="{96159B58-891D-4AAF-A09C-6596573CF825}" type="pres">
      <dgm:prSet presAssocID="{89A826F3-5C2E-4510-931D-FF42851F614D}" presName="hierChild2" presStyleCnt="0"/>
      <dgm:spPr/>
    </dgm:pt>
    <dgm:pt modelId="{C201EEFE-5E0C-4198-9225-49A725F78435}" type="pres">
      <dgm:prSet presAssocID="{30D87127-3EA5-46AC-965D-2EBF9448ECB5}" presName="Name10" presStyleLbl="parChTrans1D2" presStyleIdx="0" presStyleCnt="2"/>
      <dgm:spPr/>
    </dgm:pt>
    <dgm:pt modelId="{3C52D06B-ED6D-46A7-847F-5D10408D9A75}" type="pres">
      <dgm:prSet presAssocID="{36307528-4D8D-4A63-BDB3-698E15EE61A7}" presName="hierRoot2" presStyleCnt="0"/>
      <dgm:spPr/>
    </dgm:pt>
    <dgm:pt modelId="{14EDEEF0-F05D-45E5-BA87-20B05E77498D}" type="pres">
      <dgm:prSet presAssocID="{36307528-4D8D-4A63-BDB3-698E15EE61A7}" presName="composite2" presStyleCnt="0"/>
      <dgm:spPr/>
    </dgm:pt>
    <dgm:pt modelId="{F1AB3B0A-CBEE-4CE9-8CF0-A10AFC51B656}" type="pres">
      <dgm:prSet presAssocID="{36307528-4D8D-4A63-BDB3-698E15EE61A7}" presName="background2" presStyleLbl="node2" presStyleIdx="0" presStyleCnt="2"/>
      <dgm:spPr/>
    </dgm:pt>
    <dgm:pt modelId="{EDDEDB4F-DC55-4CB0-B531-6A0F0E11E73C}" type="pres">
      <dgm:prSet presAssocID="{36307528-4D8D-4A63-BDB3-698E15EE61A7}" presName="text2" presStyleLbl="fgAcc2" presStyleIdx="0" presStyleCnt="2">
        <dgm:presLayoutVars>
          <dgm:chPref val="3"/>
        </dgm:presLayoutVars>
      </dgm:prSet>
      <dgm:spPr/>
    </dgm:pt>
    <dgm:pt modelId="{B1322DBE-8D02-45E4-B5F0-9DABD14EDD3A}" type="pres">
      <dgm:prSet presAssocID="{36307528-4D8D-4A63-BDB3-698E15EE61A7}" presName="hierChild3" presStyleCnt="0"/>
      <dgm:spPr/>
    </dgm:pt>
    <dgm:pt modelId="{20BCB908-267B-47FD-BA71-42B56C9E6ECD}" type="pres">
      <dgm:prSet presAssocID="{BA02F4A2-3208-4F61-B520-00E7E6E02518}" presName="hierRoot1" presStyleCnt="0"/>
      <dgm:spPr/>
    </dgm:pt>
    <dgm:pt modelId="{5BFA8089-9C3B-47E9-86F4-CF1120786027}" type="pres">
      <dgm:prSet presAssocID="{BA02F4A2-3208-4F61-B520-00E7E6E02518}" presName="composite" presStyleCnt="0"/>
      <dgm:spPr/>
    </dgm:pt>
    <dgm:pt modelId="{A70F9402-15F9-422B-88BE-3C49AE78AC72}" type="pres">
      <dgm:prSet presAssocID="{BA02F4A2-3208-4F61-B520-00E7E6E02518}" presName="background" presStyleLbl="node0" presStyleIdx="1" presStyleCnt="3"/>
      <dgm:spPr/>
    </dgm:pt>
    <dgm:pt modelId="{5A378912-E298-4361-8CE3-D1B276D7D75F}" type="pres">
      <dgm:prSet presAssocID="{BA02F4A2-3208-4F61-B520-00E7E6E02518}" presName="text" presStyleLbl="fgAcc0" presStyleIdx="1" presStyleCnt="3">
        <dgm:presLayoutVars>
          <dgm:chPref val="3"/>
        </dgm:presLayoutVars>
      </dgm:prSet>
      <dgm:spPr/>
    </dgm:pt>
    <dgm:pt modelId="{5E697220-4A73-4E68-B179-0383EFF9B2A6}" type="pres">
      <dgm:prSet presAssocID="{BA02F4A2-3208-4F61-B520-00E7E6E02518}" presName="hierChild2" presStyleCnt="0"/>
      <dgm:spPr/>
    </dgm:pt>
    <dgm:pt modelId="{FA969DE9-5300-437F-8DF4-2DD61D243181}" type="pres">
      <dgm:prSet presAssocID="{3F288ADD-FDA0-4AB5-AD26-65A226D8873E}" presName="hierRoot1" presStyleCnt="0"/>
      <dgm:spPr/>
    </dgm:pt>
    <dgm:pt modelId="{CC5EBDB9-69F0-4A80-9F5C-1BC847EC19AB}" type="pres">
      <dgm:prSet presAssocID="{3F288ADD-FDA0-4AB5-AD26-65A226D8873E}" presName="composite" presStyleCnt="0"/>
      <dgm:spPr/>
    </dgm:pt>
    <dgm:pt modelId="{1B294FA9-9D82-491A-B75C-5F7AB3DAAA52}" type="pres">
      <dgm:prSet presAssocID="{3F288ADD-FDA0-4AB5-AD26-65A226D8873E}" presName="background" presStyleLbl="node0" presStyleIdx="2" presStyleCnt="3"/>
      <dgm:spPr/>
    </dgm:pt>
    <dgm:pt modelId="{E47C18CA-1586-4D2D-B30F-1B91966D0255}" type="pres">
      <dgm:prSet presAssocID="{3F288ADD-FDA0-4AB5-AD26-65A226D8873E}" presName="text" presStyleLbl="fgAcc0" presStyleIdx="2" presStyleCnt="3">
        <dgm:presLayoutVars>
          <dgm:chPref val="3"/>
        </dgm:presLayoutVars>
      </dgm:prSet>
      <dgm:spPr/>
    </dgm:pt>
    <dgm:pt modelId="{BAB57061-53BC-4ABB-A4AC-C417BF16C54C}" type="pres">
      <dgm:prSet presAssocID="{3F288ADD-FDA0-4AB5-AD26-65A226D8873E}" presName="hierChild2" presStyleCnt="0"/>
      <dgm:spPr/>
    </dgm:pt>
    <dgm:pt modelId="{42CEB9A4-3643-40A9-A93B-B4C4F1F41B12}" type="pres">
      <dgm:prSet presAssocID="{28E95FF7-6DF7-48B5-95D3-F89F02184F97}" presName="Name10" presStyleLbl="parChTrans1D2" presStyleIdx="1" presStyleCnt="2"/>
      <dgm:spPr/>
    </dgm:pt>
    <dgm:pt modelId="{A8CA2D82-04C3-42FA-8B04-70F4F11E00D3}" type="pres">
      <dgm:prSet presAssocID="{19385269-498C-45C5-9F33-4EA38970DD3B}" presName="hierRoot2" presStyleCnt="0"/>
      <dgm:spPr/>
    </dgm:pt>
    <dgm:pt modelId="{0A3AF8C9-E3DF-4A50-BB84-CF2C0FDF977F}" type="pres">
      <dgm:prSet presAssocID="{19385269-498C-45C5-9F33-4EA38970DD3B}" presName="composite2" presStyleCnt="0"/>
      <dgm:spPr/>
    </dgm:pt>
    <dgm:pt modelId="{598D559E-DE59-4A31-8167-419B40DD66B7}" type="pres">
      <dgm:prSet presAssocID="{19385269-498C-45C5-9F33-4EA38970DD3B}" presName="background2" presStyleLbl="node2" presStyleIdx="1" presStyleCnt="2"/>
      <dgm:spPr/>
    </dgm:pt>
    <dgm:pt modelId="{37B49E11-AFB1-4707-BC8E-ECB7C32562B8}" type="pres">
      <dgm:prSet presAssocID="{19385269-498C-45C5-9F33-4EA38970DD3B}" presName="text2" presStyleLbl="fgAcc2" presStyleIdx="1" presStyleCnt="2">
        <dgm:presLayoutVars>
          <dgm:chPref val="3"/>
        </dgm:presLayoutVars>
      </dgm:prSet>
      <dgm:spPr/>
    </dgm:pt>
    <dgm:pt modelId="{5CC25DE0-AF54-4349-B4FF-285D1907AB01}" type="pres">
      <dgm:prSet presAssocID="{19385269-498C-45C5-9F33-4EA38970DD3B}" presName="hierChild3" presStyleCnt="0"/>
      <dgm:spPr/>
    </dgm:pt>
  </dgm:ptLst>
  <dgm:cxnLst>
    <dgm:cxn modelId="{8DFC4E17-B88E-4487-997A-25B3B56606F5}" type="presOf" srcId="{89A826F3-5C2E-4510-931D-FF42851F614D}" destId="{F2AB4EA7-5CED-4804-8444-19036FE063A6}" srcOrd="0" destOrd="0" presId="urn:microsoft.com/office/officeart/2005/8/layout/hierarchy1"/>
    <dgm:cxn modelId="{CCD0991F-A9CC-43AE-A2A2-D903EC00B5E7}" srcId="{3F288ADD-FDA0-4AB5-AD26-65A226D8873E}" destId="{19385269-498C-45C5-9F33-4EA38970DD3B}" srcOrd="0" destOrd="0" parTransId="{28E95FF7-6DF7-48B5-95D3-F89F02184F97}" sibTransId="{FB8AC228-CFC8-41C8-9306-E55CFB1D9298}"/>
    <dgm:cxn modelId="{BE1F8942-FEF5-46DC-AA4B-92D0F594EB40}" type="presOf" srcId="{BA02F4A2-3208-4F61-B520-00E7E6E02518}" destId="{5A378912-E298-4361-8CE3-D1B276D7D75F}" srcOrd="0" destOrd="0" presId="urn:microsoft.com/office/officeart/2005/8/layout/hierarchy1"/>
    <dgm:cxn modelId="{48EB9345-18D3-4A52-A89F-DAD38361A0EC}" type="presOf" srcId="{3F288ADD-FDA0-4AB5-AD26-65A226D8873E}" destId="{E47C18CA-1586-4D2D-B30F-1B91966D0255}" srcOrd="0" destOrd="0" presId="urn:microsoft.com/office/officeart/2005/8/layout/hierarchy1"/>
    <dgm:cxn modelId="{56A2BD59-9E43-44DF-8E56-88744A3B7F22}" type="presOf" srcId="{36307528-4D8D-4A63-BDB3-698E15EE61A7}" destId="{EDDEDB4F-DC55-4CB0-B531-6A0F0E11E73C}" srcOrd="0" destOrd="0" presId="urn:microsoft.com/office/officeart/2005/8/layout/hierarchy1"/>
    <dgm:cxn modelId="{4D2CA2A1-E8C3-48D0-AC40-C1BE6A103AB1}" type="presOf" srcId="{28E95FF7-6DF7-48B5-95D3-F89F02184F97}" destId="{42CEB9A4-3643-40A9-A93B-B4C4F1F41B12}" srcOrd="0" destOrd="0" presId="urn:microsoft.com/office/officeart/2005/8/layout/hierarchy1"/>
    <dgm:cxn modelId="{A52335AE-45A8-46DC-8B10-A36C0749DBC1}" srcId="{5D8EE7DE-A401-4E49-BC50-7D37B26894EB}" destId="{BA02F4A2-3208-4F61-B520-00E7E6E02518}" srcOrd="1" destOrd="0" parTransId="{5B7A20FD-71EA-4D18-AF01-59B513CEABE8}" sibTransId="{0BC21E8E-0DF6-46F1-A2F1-C3FA9FAF2B00}"/>
    <dgm:cxn modelId="{10CA28C2-49C7-4664-929C-6D52C7D855D9}" srcId="{89A826F3-5C2E-4510-931D-FF42851F614D}" destId="{36307528-4D8D-4A63-BDB3-698E15EE61A7}" srcOrd="0" destOrd="0" parTransId="{30D87127-3EA5-46AC-965D-2EBF9448ECB5}" sibTransId="{C6F67E87-EEA4-47A4-9CED-01CE91D1B7DF}"/>
    <dgm:cxn modelId="{17C4ACC5-1B53-40E0-A0CD-6C22E624AE11}" type="presOf" srcId="{19385269-498C-45C5-9F33-4EA38970DD3B}" destId="{37B49E11-AFB1-4707-BC8E-ECB7C32562B8}" srcOrd="0" destOrd="0" presId="urn:microsoft.com/office/officeart/2005/8/layout/hierarchy1"/>
    <dgm:cxn modelId="{F21319C8-5BC2-40BA-99DB-C7B07B3F5AFD}" type="presOf" srcId="{5D8EE7DE-A401-4E49-BC50-7D37B26894EB}" destId="{4ECD7364-1127-404A-8CE3-40F7F2C0AA79}" srcOrd="0" destOrd="0" presId="urn:microsoft.com/office/officeart/2005/8/layout/hierarchy1"/>
    <dgm:cxn modelId="{27C03AE6-4794-4051-9610-938ED9DC1461}" srcId="{5D8EE7DE-A401-4E49-BC50-7D37B26894EB}" destId="{89A826F3-5C2E-4510-931D-FF42851F614D}" srcOrd="0" destOrd="0" parTransId="{007E119D-6DC8-4547-9A00-ED2A4D11E36A}" sibTransId="{801BEB06-B7B9-4A46-8079-F039A5F37A81}"/>
    <dgm:cxn modelId="{3C9C51EF-B3F7-475F-99DD-C0E49B6CB7CE}" srcId="{5D8EE7DE-A401-4E49-BC50-7D37B26894EB}" destId="{3F288ADD-FDA0-4AB5-AD26-65A226D8873E}" srcOrd="2" destOrd="0" parTransId="{331B4D13-6E2B-4BA6-AFAF-8866E44DD59D}" sibTransId="{AA344993-958C-4DBC-AC0C-546639AA074C}"/>
    <dgm:cxn modelId="{55C1E4F4-2050-43D5-97DE-7F17A2C4A024}" type="presOf" srcId="{30D87127-3EA5-46AC-965D-2EBF9448ECB5}" destId="{C201EEFE-5E0C-4198-9225-49A725F78435}" srcOrd="0" destOrd="0" presId="urn:microsoft.com/office/officeart/2005/8/layout/hierarchy1"/>
    <dgm:cxn modelId="{21B3EB8B-D80B-43ED-A3A3-8A99EEE51BAA}" type="presParOf" srcId="{4ECD7364-1127-404A-8CE3-40F7F2C0AA79}" destId="{C2879788-335C-4C88-9181-D8CB60DDCDA8}" srcOrd="0" destOrd="0" presId="urn:microsoft.com/office/officeart/2005/8/layout/hierarchy1"/>
    <dgm:cxn modelId="{2BF469C2-7E53-4A4D-9816-67C7E157FA58}" type="presParOf" srcId="{C2879788-335C-4C88-9181-D8CB60DDCDA8}" destId="{4BA9595B-D0EE-43FB-B774-0B7444122195}" srcOrd="0" destOrd="0" presId="urn:microsoft.com/office/officeart/2005/8/layout/hierarchy1"/>
    <dgm:cxn modelId="{98B04A50-EBE3-4F5C-B250-EAF2647155F5}" type="presParOf" srcId="{4BA9595B-D0EE-43FB-B774-0B7444122195}" destId="{9D17CD62-B4DA-49A3-8BCD-BE7827E936A6}" srcOrd="0" destOrd="0" presId="urn:microsoft.com/office/officeart/2005/8/layout/hierarchy1"/>
    <dgm:cxn modelId="{2A62C528-2E0A-4973-881D-67035DC6F0E6}" type="presParOf" srcId="{4BA9595B-D0EE-43FB-B774-0B7444122195}" destId="{F2AB4EA7-5CED-4804-8444-19036FE063A6}" srcOrd="1" destOrd="0" presId="urn:microsoft.com/office/officeart/2005/8/layout/hierarchy1"/>
    <dgm:cxn modelId="{95478115-AAC9-45BE-90C7-6DA37607E974}" type="presParOf" srcId="{C2879788-335C-4C88-9181-D8CB60DDCDA8}" destId="{96159B58-891D-4AAF-A09C-6596573CF825}" srcOrd="1" destOrd="0" presId="urn:microsoft.com/office/officeart/2005/8/layout/hierarchy1"/>
    <dgm:cxn modelId="{B03E641B-83A9-48EE-954E-306E3D01678C}" type="presParOf" srcId="{96159B58-891D-4AAF-A09C-6596573CF825}" destId="{C201EEFE-5E0C-4198-9225-49A725F78435}" srcOrd="0" destOrd="0" presId="urn:microsoft.com/office/officeart/2005/8/layout/hierarchy1"/>
    <dgm:cxn modelId="{353AA34E-F0C7-4F58-80CC-C7CA907A6CD1}" type="presParOf" srcId="{96159B58-891D-4AAF-A09C-6596573CF825}" destId="{3C52D06B-ED6D-46A7-847F-5D10408D9A75}" srcOrd="1" destOrd="0" presId="urn:microsoft.com/office/officeart/2005/8/layout/hierarchy1"/>
    <dgm:cxn modelId="{039915D3-E9E0-4B47-BE65-36C7134FE5C8}" type="presParOf" srcId="{3C52D06B-ED6D-46A7-847F-5D10408D9A75}" destId="{14EDEEF0-F05D-45E5-BA87-20B05E77498D}" srcOrd="0" destOrd="0" presId="urn:microsoft.com/office/officeart/2005/8/layout/hierarchy1"/>
    <dgm:cxn modelId="{17D29EE4-88AE-4362-B3F9-F0FC8D2F5557}" type="presParOf" srcId="{14EDEEF0-F05D-45E5-BA87-20B05E77498D}" destId="{F1AB3B0A-CBEE-4CE9-8CF0-A10AFC51B656}" srcOrd="0" destOrd="0" presId="urn:microsoft.com/office/officeart/2005/8/layout/hierarchy1"/>
    <dgm:cxn modelId="{48551360-B669-494C-82B7-59BC2BC217BE}" type="presParOf" srcId="{14EDEEF0-F05D-45E5-BA87-20B05E77498D}" destId="{EDDEDB4F-DC55-4CB0-B531-6A0F0E11E73C}" srcOrd="1" destOrd="0" presId="urn:microsoft.com/office/officeart/2005/8/layout/hierarchy1"/>
    <dgm:cxn modelId="{55DF5118-9CC2-475F-AE18-B574CDE6587F}" type="presParOf" srcId="{3C52D06B-ED6D-46A7-847F-5D10408D9A75}" destId="{B1322DBE-8D02-45E4-B5F0-9DABD14EDD3A}" srcOrd="1" destOrd="0" presId="urn:microsoft.com/office/officeart/2005/8/layout/hierarchy1"/>
    <dgm:cxn modelId="{4E5EA188-3E50-439F-B599-B4E2EE542B74}" type="presParOf" srcId="{4ECD7364-1127-404A-8CE3-40F7F2C0AA79}" destId="{20BCB908-267B-47FD-BA71-42B56C9E6ECD}" srcOrd="1" destOrd="0" presId="urn:microsoft.com/office/officeart/2005/8/layout/hierarchy1"/>
    <dgm:cxn modelId="{C40B7A83-F44B-4749-81AE-E72714B6C387}" type="presParOf" srcId="{20BCB908-267B-47FD-BA71-42B56C9E6ECD}" destId="{5BFA8089-9C3B-47E9-86F4-CF1120786027}" srcOrd="0" destOrd="0" presId="urn:microsoft.com/office/officeart/2005/8/layout/hierarchy1"/>
    <dgm:cxn modelId="{2B8058B1-201F-4BCA-86AD-C165DFC6D919}" type="presParOf" srcId="{5BFA8089-9C3B-47E9-86F4-CF1120786027}" destId="{A70F9402-15F9-422B-88BE-3C49AE78AC72}" srcOrd="0" destOrd="0" presId="urn:microsoft.com/office/officeart/2005/8/layout/hierarchy1"/>
    <dgm:cxn modelId="{FBD5FF44-09E5-4EBC-BDEC-4E8939301EAE}" type="presParOf" srcId="{5BFA8089-9C3B-47E9-86F4-CF1120786027}" destId="{5A378912-E298-4361-8CE3-D1B276D7D75F}" srcOrd="1" destOrd="0" presId="urn:microsoft.com/office/officeart/2005/8/layout/hierarchy1"/>
    <dgm:cxn modelId="{8F502A39-CF55-4643-9238-47F5A5F411BF}" type="presParOf" srcId="{20BCB908-267B-47FD-BA71-42B56C9E6ECD}" destId="{5E697220-4A73-4E68-B179-0383EFF9B2A6}" srcOrd="1" destOrd="0" presId="urn:microsoft.com/office/officeart/2005/8/layout/hierarchy1"/>
    <dgm:cxn modelId="{F267D137-A136-413C-ADD6-C6DDC896B0E9}" type="presParOf" srcId="{4ECD7364-1127-404A-8CE3-40F7F2C0AA79}" destId="{FA969DE9-5300-437F-8DF4-2DD61D243181}" srcOrd="2" destOrd="0" presId="urn:microsoft.com/office/officeart/2005/8/layout/hierarchy1"/>
    <dgm:cxn modelId="{819A3D78-20BC-4258-80D9-BBC1561FAEB2}" type="presParOf" srcId="{FA969DE9-5300-437F-8DF4-2DD61D243181}" destId="{CC5EBDB9-69F0-4A80-9F5C-1BC847EC19AB}" srcOrd="0" destOrd="0" presId="urn:microsoft.com/office/officeart/2005/8/layout/hierarchy1"/>
    <dgm:cxn modelId="{CA4A0564-719D-421C-97C3-19CACDF2B995}" type="presParOf" srcId="{CC5EBDB9-69F0-4A80-9F5C-1BC847EC19AB}" destId="{1B294FA9-9D82-491A-B75C-5F7AB3DAAA52}" srcOrd="0" destOrd="0" presId="urn:microsoft.com/office/officeart/2005/8/layout/hierarchy1"/>
    <dgm:cxn modelId="{324B67B3-98A6-4F8C-AA2E-C52F9A0D3D99}" type="presParOf" srcId="{CC5EBDB9-69F0-4A80-9F5C-1BC847EC19AB}" destId="{E47C18CA-1586-4D2D-B30F-1B91966D0255}" srcOrd="1" destOrd="0" presId="urn:microsoft.com/office/officeart/2005/8/layout/hierarchy1"/>
    <dgm:cxn modelId="{ED8B00DC-007E-4A85-ACB0-467C68073350}" type="presParOf" srcId="{FA969DE9-5300-437F-8DF4-2DD61D243181}" destId="{BAB57061-53BC-4ABB-A4AC-C417BF16C54C}" srcOrd="1" destOrd="0" presId="urn:microsoft.com/office/officeart/2005/8/layout/hierarchy1"/>
    <dgm:cxn modelId="{C87387E3-EB8D-4792-A7D9-AF75F36BEDD2}" type="presParOf" srcId="{BAB57061-53BC-4ABB-A4AC-C417BF16C54C}" destId="{42CEB9A4-3643-40A9-A93B-B4C4F1F41B12}" srcOrd="0" destOrd="0" presId="urn:microsoft.com/office/officeart/2005/8/layout/hierarchy1"/>
    <dgm:cxn modelId="{2F8650B6-36BA-42B3-82D8-C4529BE705A2}" type="presParOf" srcId="{BAB57061-53BC-4ABB-A4AC-C417BF16C54C}" destId="{A8CA2D82-04C3-42FA-8B04-70F4F11E00D3}" srcOrd="1" destOrd="0" presId="urn:microsoft.com/office/officeart/2005/8/layout/hierarchy1"/>
    <dgm:cxn modelId="{90986E54-2042-44F5-8942-D65BE253C7CA}" type="presParOf" srcId="{A8CA2D82-04C3-42FA-8B04-70F4F11E00D3}" destId="{0A3AF8C9-E3DF-4A50-BB84-CF2C0FDF977F}" srcOrd="0" destOrd="0" presId="urn:microsoft.com/office/officeart/2005/8/layout/hierarchy1"/>
    <dgm:cxn modelId="{4D095550-EA5C-497B-9B8E-A1645255C4BB}" type="presParOf" srcId="{0A3AF8C9-E3DF-4A50-BB84-CF2C0FDF977F}" destId="{598D559E-DE59-4A31-8167-419B40DD66B7}" srcOrd="0" destOrd="0" presId="urn:microsoft.com/office/officeart/2005/8/layout/hierarchy1"/>
    <dgm:cxn modelId="{983C9F96-C8AA-4749-AAA2-6919023C9C57}" type="presParOf" srcId="{0A3AF8C9-E3DF-4A50-BB84-CF2C0FDF977F}" destId="{37B49E11-AFB1-4707-BC8E-ECB7C32562B8}" srcOrd="1" destOrd="0" presId="urn:microsoft.com/office/officeart/2005/8/layout/hierarchy1"/>
    <dgm:cxn modelId="{D6CB690F-1331-4159-8273-BD02AEB529B6}" type="presParOf" srcId="{A8CA2D82-04C3-42FA-8B04-70F4F11E00D3}" destId="{5CC25DE0-AF54-4349-B4FF-285D1907AB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C24F4-F835-4353-87CF-0C6C2854A792}">
      <dsp:nvSpPr>
        <dsp:cNvPr id="0" name=""/>
        <dsp:cNvSpPr/>
      </dsp:nvSpPr>
      <dsp:spPr>
        <a:xfrm>
          <a:off x="0" y="2798728"/>
          <a:ext cx="5913437" cy="18362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Chinese</a:t>
          </a:r>
          <a:r>
            <a:rPr lang="en-CA" sz="2300" b="1" kern="1200"/>
            <a:t> </a:t>
          </a:r>
          <a:r>
            <a:rPr lang="en-CA" sz="2300" kern="1200"/>
            <a:t>worldview saw order and harmony as essential goals for life on earth’s continuity. </a:t>
          </a:r>
          <a:endParaRPr lang="en-US" sz="2300" kern="1200"/>
        </a:p>
      </dsp:txBody>
      <dsp:txXfrm>
        <a:off x="0" y="2798728"/>
        <a:ext cx="5913437" cy="991585"/>
      </dsp:txXfrm>
    </dsp:sp>
    <dsp:sp modelId="{F0B989FA-ECAD-47B5-A144-86F16E063292}">
      <dsp:nvSpPr>
        <dsp:cNvPr id="0" name=""/>
        <dsp:cNvSpPr/>
      </dsp:nvSpPr>
      <dsp:spPr>
        <a:xfrm>
          <a:off x="2887" y="3753588"/>
          <a:ext cx="1969220" cy="84468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Rituals were not directed toward a creator god or supreme power. </a:t>
          </a:r>
          <a:endParaRPr lang="en-US" sz="1200" kern="1200"/>
        </a:p>
      </dsp:txBody>
      <dsp:txXfrm>
        <a:off x="2887" y="3753588"/>
        <a:ext cx="1969220" cy="844683"/>
      </dsp:txXfrm>
    </dsp:sp>
    <dsp:sp modelId="{049416CC-15B3-45E8-A216-AC19725095A0}">
      <dsp:nvSpPr>
        <dsp:cNvPr id="0" name=""/>
        <dsp:cNvSpPr/>
      </dsp:nvSpPr>
      <dsp:spPr>
        <a:xfrm>
          <a:off x="1972108" y="3753588"/>
          <a:ext cx="1969220" cy="844683"/>
        </a:xfrm>
        <a:prstGeom prst="rect">
          <a:avLst/>
        </a:prstGeom>
        <a:solidFill>
          <a:schemeClr val="accent2">
            <a:tint val="40000"/>
            <a:alpha val="90000"/>
            <a:hueOff val="-2096409"/>
            <a:satOff val="8402"/>
            <a:lumOff val="124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096409"/>
              <a:satOff val="8402"/>
              <a:lumOff val="12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There were 2 cosmic forces (natural) – the dragon is the heavenly force, the phoenix is the female earthly force – locked in tension. </a:t>
          </a:r>
          <a:endParaRPr lang="en-US" sz="1200" kern="1200"/>
        </a:p>
      </dsp:txBody>
      <dsp:txXfrm>
        <a:off x="1972108" y="3753588"/>
        <a:ext cx="1969220" cy="844683"/>
      </dsp:txXfrm>
    </dsp:sp>
    <dsp:sp modelId="{50ABBFA6-5B09-463E-9E31-05E1B9788EB7}">
      <dsp:nvSpPr>
        <dsp:cNvPr id="0" name=""/>
        <dsp:cNvSpPr/>
      </dsp:nvSpPr>
      <dsp:spPr>
        <a:xfrm>
          <a:off x="3941328" y="3753588"/>
          <a:ext cx="1969220" cy="844683"/>
        </a:xfrm>
        <a:prstGeom prst="rect">
          <a:avLst/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Humans’ role is to keep the balance through ritual.</a:t>
          </a:r>
          <a:endParaRPr lang="en-US" sz="1200" kern="1200"/>
        </a:p>
      </dsp:txBody>
      <dsp:txXfrm>
        <a:off x="3941328" y="3753588"/>
        <a:ext cx="1969220" cy="844683"/>
      </dsp:txXfrm>
    </dsp:sp>
    <dsp:sp modelId="{EC100CC2-2491-4ED4-A967-74AB4C53EE63}">
      <dsp:nvSpPr>
        <dsp:cNvPr id="0" name=""/>
        <dsp:cNvSpPr/>
      </dsp:nvSpPr>
      <dsp:spPr>
        <a:xfrm rot="10800000">
          <a:off x="0" y="2090"/>
          <a:ext cx="5913437" cy="2824181"/>
        </a:xfrm>
        <a:prstGeom prst="upArrowCallou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Stability declined at his time (550 BCE): cycle of war, invasions, lords rebelling, independent states all fought each other. </a:t>
          </a:r>
          <a:endParaRPr lang="en-US" sz="2300" kern="1200"/>
        </a:p>
      </dsp:txBody>
      <dsp:txXfrm rot="10800000">
        <a:off x="0" y="2090"/>
        <a:ext cx="5913437" cy="1835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EB9A4-3643-40A9-A93B-B4C4F1F41B12}">
      <dsp:nvSpPr>
        <dsp:cNvPr id="0" name=""/>
        <dsp:cNvSpPr/>
      </dsp:nvSpPr>
      <dsp:spPr>
        <a:xfrm>
          <a:off x="7083113" y="1266994"/>
          <a:ext cx="91440" cy="579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999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1EEFE-5E0C-4198-9225-49A725F78435}">
      <dsp:nvSpPr>
        <dsp:cNvPr id="0" name=""/>
        <dsp:cNvSpPr/>
      </dsp:nvSpPr>
      <dsp:spPr>
        <a:xfrm>
          <a:off x="2208236" y="1266994"/>
          <a:ext cx="91440" cy="579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999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7CD62-B4DA-49A3-8BCD-BE7827E936A6}">
      <dsp:nvSpPr>
        <dsp:cNvPr id="0" name=""/>
        <dsp:cNvSpPr/>
      </dsp:nvSpPr>
      <dsp:spPr>
        <a:xfrm>
          <a:off x="1256822" y="634"/>
          <a:ext cx="1994267" cy="1266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AB4EA7-5CED-4804-8444-19036FE063A6}">
      <dsp:nvSpPr>
        <dsp:cNvPr id="0" name=""/>
        <dsp:cNvSpPr/>
      </dsp:nvSpPr>
      <dsp:spPr>
        <a:xfrm>
          <a:off x="1478407" y="211140"/>
          <a:ext cx="1994267" cy="1266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Kong Fuzi saw the gap between the idea and the reality of his time.</a:t>
          </a:r>
          <a:endParaRPr lang="en-US" sz="1100" kern="1200"/>
        </a:p>
      </dsp:txBody>
      <dsp:txXfrm>
        <a:off x="1515497" y="248230"/>
        <a:ext cx="1920087" cy="1192180"/>
      </dsp:txXfrm>
    </dsp:sp>
    <dsp:sp modelId="{F1AB3B0A-CBEE-4CE9-8CF0-A10AFC51B656}">
      <dsp:nvSpPr>
        <dsp:cNvPr id="0" name=""/>
        <dsp:cNvSpPr/>
      </dsp:nvSpPr>
      <dsp:spPr>
        <a:xfrm>
          <a:off x="1256822" y="1846993"/>
          <a:ext cx="1994267" cy="1266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DEDB4F-DC55-4CB0-B531-6A0F0E11E73C}">
      <dsp:nvSpPr>
        <dsp:cNvPr id="0" name=""/>
        <dsp:cNvSpPr/>
      </dsp:nvSpPr>
      <dsp:spPr>
        <a:xfrm>
          <a:off x="1478407" y="2057499"/>
          <a:ext cx="1994267" cy="1266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Chinese leaders at his time were devoted to the pursuit of personal gain. </a:t>
          </a:r>
          <a:endParaRPr lang="en-US" sz="1100" kern="1200"/>
        </a:p>
      </dsp:txBody>
      <dsp:txXfrm>
        <a:off x="1515497" y="2094589"/>
        <a:ext cx="1920087" cy="1192180"/>
      </dsp:txXfrm>
    </dsp:sp>
    <dsp:sp modelId="{A70F9402-15F9-422B-88BE-3C49AE78AC72}">
      <dsp:nvSpPr>
        <dsp:cNvPr id="0" name=""/>
        <dsp:cNvSpPr/>
      </dsp:nvSpPr>
      <dsp:spPr>
        <a:xfrm>
          <a:off x="3694260" y="634"/>
          <a:ext cx="1994267" cy="1266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378912-E298-4361-8CE3-D1B276D7D75F}">
      <dsp:nvSpPr>
        <dsp:cNvPr id="0" name=""/>
        <dsp:cNvSpPr/>
      </dsp:nvSpPr>
      <dsp:spPr>
        <a:xfrm>
          <a:off x="3915846" y="211140"/>
          <a:ext cx="1994267" cy="1266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He came upon some early Taoists emphasizing nature as the way but rejected their approach.</a:t>
          </a:r>
          <a:endParaRPr lang="en-US" sz="1100" kern="1200"/>
        </a:p>
      </dsp:txBody>
      <dsp:txXfrm>
        <a:off x="3952936" y="248230"/>
        <a:ext cx="1920087" cy="1192180"/>
      </dsp:txXfrm>
    </dsp:sp>
    <dsp:sp modelId="{1B294FA9-9D82-491A-B75C-5F7AB3DAAA52}">
      <dsp:nvSpPr>
        <dsp:cNvPr id="0" name=""/>
        <dsp:cNvSpPr/>
      </dsp:nvSpPr>
      <dsp:spPr>
        <a:xfrm>
          <a:off x="6131699" y="634"/>
          <a:ext cx="1994267" cy="1266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7C18CA-1586-4D2D-B30F-1B91966D0255}">
      <dsp:nvSpPr>
        <dsp:cNvPr id="0" name=""/>
        <dsp:cNvSpPr/>
      </dsp:nvSpPr>
      <dsp:spPr>
        <a:xfrm>
          <a:off x="6353284" y="211140"/>
          <a:ext cx="1994267" cy="1266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He sought a practical/political angle – </a:t>
          </a:r>
          <a:r>
            <a:rPr lang="en-CA" sz="1100" i="1" kern="1200"/>
            <a:t>the way</a:t>
          </a:r>
          <a:r>
            <a:rPr lang="en-CA" sz="1100" kern="1200"/>
            <a:t> was not a cosmic force, but the harmony resulting from an ordered society that could be achieved through human action. </a:t>
          </a:r>
          <a:endParaRPr lang="en-US" sz="1100" kern="1200"/>
        </a:p>
      </dsp:txBody>
      <dsp:txXfrm>
        <a:off x="6390374" y="248230"/>
        <a:ext cx="1920087" cy="1192180"/>
      </dsp:txXfrm>
    </dsp:sp>
    <dsp:sp modelId="{598D559E-DE59-4A31-8167-419B40DD66B7}">
      <dsp:nvSpPr>
        <dsp:cNvPr id="0" name=""/>
        <dsp:cNvSpPr/>
      </dsp:nvSpPr>
      <dsp:spPr>
        <a:xfrm>
          <a:off x="6131699" y="1846993"/>
          <a:ext cx="1994267" cy="1266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B49E11-AFB1-4707-BC8E-ECB7C32562B8}">
      <dsp:nvSpPr>
        <dsp:cNvPr id="0" name=""/>
        <dsp:cNvSpPr/>
      </dsp:nvSpPr>
      <dsp:spPr>
        <a:xfrm>
          <a:off x="6353284" y="2057499"/>
          <a:ext cx="1994267" cy="1266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Model from the past: Duke of Zhou</a:t>
          </a:r>
          <a:endParaRPr lang="en-US" sz="1100" kern="1200"/>
        </a:p>
      </dsp:txBody>
      <dsp:txXfrm>
        <a:off x="6390374" y="2094589"/>
        <a:ext cx="1920087" cy="1192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79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57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171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4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885950"/>
            <a:ext cx="5350933" cy="417195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3734" y="1885950"/>
            <a:ext cx="5350933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1CBABC-AD82-44AF-9763-D158D748B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CB0288-E093-4965-A6B0-18750F091B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967B5B-66AA-45F7-9B82-A3722758C5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BBAFD-4867-4514-8B1E-C03A10A08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34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0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61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8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3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75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6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08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07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3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II9ucKT70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ityhealing.net/guiding-principles/the-golden-rul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m/moral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fe.easia.columbia.edu/main_pop/kpct/kp_zhou.ht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Yin_yang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museum.org/toah/hd/long/hd_long.htm" TargetMode="External"/><Relationship Id="rId2" Type="http://schemas.openxmlformats.org/officeDocument/2006/relationships/hyperlink" Target="https://www.metmuseum.org/toah/hd/daoi/hd_daoi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s-public-domain.com/2011/09/11/simpl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A454-9257-4942-8361-90E3F4F3F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Taoism and </a:t>
            </a:r>
            <a:r>
              <a:rPr lang="en-CA" dirty="0" err="1"/>
              <a:t>confucianism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58A86-EA7A-410F-A365-3B6032D504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CHW3M China unit</a:t>
            </a:r>
          </a:p>
          <a:p>
            <a:r>
              <a:rPr lang="en-CA" dirty="0"/>
              <a:t>Nov.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9FFD2-7CC3-42AC-B9F2-6EC9D3B35BFC}"/>
              </a:ext>
            </a:extLst>
          </p:cNvPr>
          <p:cNvSpPr txBox="1"/>
          <p:nvPr/>
        </p:nvSpPr>
        <p:spPr>
          <a:xfrm>
            <a:off x="277401" y="5311739"/>
            <a:ext cx="9955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Confucianism part based on transcription of </a:t>
            </a:r>
            <a:r>
              <a:rPr lang="en-CA" b="1" dirty="0"/>
              <a:t>Bettany Hughes  - Genius of the Ancient World – Confucius episode: </a:t>
            </a:r>
            <a:r>
              <a:rPr lang="en-CA" u="sng" dirty="0">
                <a:hlinkClick r:id="rId2"/>
              </a:rPr>
              <a:t>https://www.youtube.com/watch?v=TII9ucKT70o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665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8C17-8EB2-4152-9C5A-1625B11E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CA"/>
              <a:t>Virtue through rituals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07853-82D9-4630-8AC5-649AD1BACC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r>
              <a:rPr lang="en-CA" sz="2800" dirty="0"/>
              <a:t>Reverence, respect, internal goodness. </a:t>
            </a:r>
          </a:p>
          <a:p>
            <a:pPr lvl="1"/>
            <a:r>
              <a:rPr lang="en-CA" sz="2400" dirty="0"/>
              <a:t>Through rituals</a:t>
            </a:r>
          </a:p>
          <a:p>
            <a:pPr lvl="2"/>
            <a:r>
              <a:rPr lang="en-CA" sz="2000" dirty="0"/>
              <a:t>Not mechanically </a:t>
            </a:r>
          </a:p>
        </p:txBody>
      </p:sp>
      <p:pic>
        <p:nvPicPr>
          <p:cNvPr id="5" name="Graphic 4" descr="Wreath">
            <a:extLst>
              <a:ext uri="{FF2B5EF4-FFF2-40B4-BE49-F238E27FC236}">
                <a16:creationId xmlns:a16="http://schemas.microsoft.com/office/drawing/2014/main" id="{B2A57EE9-8D5F-4524-A7B4-55BD39B7B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8756" y="2277991"/>
            <a:ext cx="2926098" cy="29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6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357A-ADCE-4810-9388-8A206C2C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4D70B-8A1B-4128-9947-7335F90078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He found inspiration in the family where there were hierarchical relationships with fixed responsibilities and learned relationships from birth. </a:t>
            </a:r>
          </a:p>
          <a:p>
            <a:pPr lvl="1"/>
            <a:r>
              <a:rPr lang="en-CA" dirty="0"/>
              <a:t>People recognize their place and fulfill mutual relationships. </a:t>
            </a:r>
          </a:p>
          <a:p>
            <a:pPr lvl="1"/>
            <a:r>
              <a:rPr lang="en-CA" dirty="0"/>
              <a:t>Families are driven by loyalty, honesty, duty, respect and love for those around them. 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7A953A-EF7F-4840-A877-A63021A42F7A}"/>
              </a:ext>
            </a:extLst>
          </p:cNvPr>
          <p:cNvSpPr/>
          <p:nvPr/>
        </p:nvSpPr>
        <p:spPr>
          <a:xfrm>
            <a:off x="1592494" y="4464121"/>
            <a:ext cx="1392149" cy="12123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23C30-AB9E-4161-8149-B35B49C495AD}"/>
              </a:ext>
            </a:extLst>
          </p:cNvPr>
          <p:cNvSpPr txBox="1"/>
          <p:nvPr/>
        </p:nvSpPr>
        <p:spPr>
          <a:xfrm>
            <a:off x="2768885" y="4392202"/>
            <a:ext cx="406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Love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8C5E86-5ACA-4824-B65F-0F841B77408F}"/>
              </a:ext>
            </a:extLst>
          </p:cNvPr>
          <p:cNvCxnSpPr/>
          <p:nvPr/>
        </p:nvCxnSpPr>
        <p:spPr>
          <a:xfrm>
            <a:off x="3621640" y="4311723"/>
            <a:ext cx="0" cy="8253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D039A6-E04D-4800-83D0-DF2394BA61F0}"/>
              </a:ext>
            </a:extLst>
          </p:cNvPr>
          <p:cNvSpPr txBox="1"/>
          <p:nvPr/>
        </p:nvSpPr>
        <p:spPr>
          <a:xfrm>
            <a:off x="3955551" y="5368247"/>
            <a:ext cx="297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Obedience  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C107CA-6522-42A7-84E7-739B7EE362C5}"/>
              </a:ext>
            </a:extLst>
          </p:cNvPr>
          <p:cNvCxnSpPr/>
          <p:nvPr/>
        </p:nvCxnSpPr>
        <p:spPr>
          <a:xfrm flipV="1">
            <a:off x="5686746" y="4618234"/>
            <a:ext cx="0" cy="10582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9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3EF2-78B9-41A4-B9F2-AB555D6DE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CA" dirty="0"/>
              <a:t>Ren and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FE8AF-91AD-4781-9DEF-204CFAB4D5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1579" y="2015734"/>
            <a:ext cx="6003015" cy="3450613"/>
          </a:xfrm>
        </p:spPr>
        <p:txBody>
          <a:bodyPr>
            <a:normAutofit fontScale="85000" lnSpcReduction="10000"/>
          </a:bodyPr>
          <a:lstStyle/>
          <a:p>
            <a:r>
              <a:rPr lang="en-CA" i="1" dirty="0"/>
              <a:t>Ren</a:t>
            </a:r>
            <a:r>
              <a:rPr lang="en-CA" dirty="0"/>
              <a:t>: human-heartedness, good or goodness, humanity.</a:t>
            </a:r>
          </a:p>
          <a:p>
            <a:r>
              <a:rPr lang="en-CA" dirty="0"/>
              <a:t>Courage with ren. Justice with ren. Human justice not harsh punishment. Wisdom with ren is being wise, not just smart. </a:t>
            </a:r>
          </a:p>
          <a:p>
            <a:r>
              <a:rPr lang="en-CA" dirty="0"/>
              <a:t>Every person can be in touch with ren, but to realize it fully requires learning. Learning to do one’s character is the highest ideal and minimum requirement to be human.</a:t>
            </a:r>
          </a:p>
          <a:p>
            <a:r>
              <a:rPr lang="en-CA" dirty="0"/>
              <a:t> Had Kong </a:t>
            </a:r>
            <a:r>
              <a:rPr lang="en-CA" dirty="0" err="1"/>
              <a:t>Fuzi</a:t>
            </a:r>
            <a:r>
              <a:rPr lang="en-CA" dirty="0"/>
              <a:t> felt he achieved ren? No, continuous struggle to the end of his (and everyone’s) life to be fully human. </a:t>
            </a:r>
          </a:p>
          <a:p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D013F3-C7D4-40E3-AE33-3E52BA22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9537" y="2012810"/>
            <a:ext cx="3108945" cy="3453535"/>
            <a:chOff x="7807230" y="2012810"/>
            <a:chExt cx="3251252" cy="34598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747737-21BF-4249-AC9C-C13AC8C47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391855-80FC-45EE-B963-16F048B548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phic 4" descr="Cycle with people">
            <a:extLst>
              <a:ext uri="{FF2B5EF4-FFF2-40B4-BE49-F238E27FC236}">
                <a16:creationId xmlns:a16="http://schemas.microsoft.com/office/drawing/2014/main" id="{AB5EE464-F67C-48B0-820B-5886B2705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8756" y="2355231"/>
            <a:ext cx="2762372" cy="276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8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E4ED4BE-0D92-4515-BB11-461CA464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CA" dirty="0"/>
              <a:t>Golden rule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3A38-A89D-4A58-BD3F-14E2942250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FF0000"/>
                </a:solidFill>
              </a:rPr>
              <a:t>Don’t do to others what you do not wish for yourself. </a:t>
            </a:r>
          </a:p>
          <a:p>
            <a:pPr lvl="1"/>
            <a:r>
              <a:rPr lang="en-CA" dirty="0"/>
              <a:t>Ren means compassion. We don’t operate in isolation. Our relationships are key. </a:t>
            </a:r>
          </a:p>
          <a:p>
            <a:pPr lvl="1"/>
            <a:r>
              <a:rPr lang="en-CA" dirty="0"/>
              <a:t>Empathy.</a:t>
            </a:r>
          </a:p>
          <a:p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DF10EF-953C-4178-BCC1-263F32769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664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28F29DE-09EB-48C6-83A4-3890F27715E4}"/>
              </a:ext>
            </a:extLst>
          </p:cNvPr>
          <p:cNvSpPr txBox="1"/>
          <p:nvPr/>
        </p:nvSpPr>
        <p:spPr>
          <a:xfrm>
            <a:off x="8294246" y="4782462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://humanityhealing.net/guiding-principles/the-golden-rul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6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ard, table, wooden, cutting&#10;&#10;Description automatically generated">
            <a:extLst>
              <a:ext uri="{FF2B5EF4-FFF2-40B4-BE49-F238E27FC236}">
                <a16:creationId xmlns:a16="http://schemas.microsoft.com/office/drawing/2014/main" id="{DB32E54C-6956-43C2-A1EC-D07BB064D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610" b="1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01E106-F8A1-4819-AE16-AE5F845840EE}"/>
              </a:ext>
            </a:extLst>
          </p:cNvPr>
          <p:cNvSpPr txBox="1"/>
          <p:nvPr/>
        </p:nvSpPr>
        <p:spPr>
          <a:xfrm>
            <a:off x="9771145" y="6657945"/>
            <a:ext cx="24208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://www.thebluediamondgallery.com/wooden-tile/m/mora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31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717B-94AD-4A88-967B-F2E8E0A3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9EEDC-2057-44F7-82D1-77D7BCD3D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Identify which quotes are Taoist, which are Confucianist.</a:t>
            </a:r>
          </a:p>
        </p:txBody>
      </p:sp>
    </p:spTree>
    <p:extLst>
      <p:ext uri="{BB962C8B-B14F-4D97-AF65-F5344CB8AC3E}">
        <p14:creationId xmlns:p14="http://schemas.microsoft.com/office/powerpoint/2010/main" val="259141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FA49E-A1E5-4381-9DA2-AEF7C78E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CA" dirty="0"/>
              <a:t>Ancient china pre-500s BCE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1059D-889D-4AEC-BD0E-2533924DE3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r>
              <a:rPr lang="en-CA" dirty="0"/>
              <a:t>Advanced and innovative monarchy established by Shang dynasty</a:t>
            </a:r>
          </a:p>
          <a:p>
            <a:r>
              <a:rPr lang="en-CA" b="1" dirty="0"/>
              <a:t>Western</a:t>
            </a:r>
            <a:r>
              <a:rPr lang="en-CA" dirty="0"/>
              <a:t> Zhou dynasty:  a number of regional states eventually came info conflict but they did have a unified culture</a:t>
            </a:r>
          </a:p>
          <a:p>
            <a:pPr lvl="1"/>
            <a:r>
              <a:rPr lang="en-CA" dirty="0"/>
              <a:t>Included the view of the emperor as the ‘son of heaven’ having the ‘mandate of heaven’</a:t>
            </a:r>
          </a:p>
          <a:p>
            <a:r>
              <a:rPr lang="en-CA" b="1" dirty="0"/>
              <a:t>Eastern</a:t>
            </a:r>
            <a:r>
              <a:rPr lang="en-CA" dirty="0"/>
              <a:t> Zhou dynasty: includes Warring States period </a:t>
            </a:r>
          </a:p>
          <a:p>
            <a:pPr lvl="1"/>
            <a:r>
              <a:rPr lang="en-CA" dirty="0"/>
              <a:t>Confucius lived during this dynasty and looked back at the Western Zhou as a golden age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72403-F5EC-45D2-B081-B5C51BA7BE63}"/>
              </a:ext>
            </a:extLst>
          </p:cNvPr>
          <p:cNvSpPr txBox="1"/>
          <p:nvPr/>
        </p:nvSpPr>
        <p:spPr>
          <a:xfrm>
            <a:off x="5666198" y="6257432"/>
            <a:ext cx="517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2"/>
              </a:rPr>
              <a:t>http://afe.easia.columbia.edu/main_pop/kpct/kp_zhou.htm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398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1">
            <a:extLst>
              <a:ext uri="{FF2B5EF4-FFF2-40B4-BE49-F238E27FC236}">
                <a16:creationId xmlns:a16="http://schemas.microsoft.com/office/drawing/2014/main" id="{24BE214B-2C92-47AF-8D90-69821110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13">
            <a:extLst>
              <a:ext uri="{FF2B5EF4-FFF2-40B4-BE49-F238E27FC236}">
                <a16:creationId xmlns:a16="http://schemas.microsoft.com/office/drawing/2014/main" id="{186D07CD-E0E5-42ED-BA28-6CB6ADC3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3D466E9-7674-41B9-A572-713F8DE4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CA" dirty="0"/>
              <a:t>Yin yang</a:t>
            </a: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369A020F-4984-4DD0-898A-B60A4882B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B744D-2F3F-436D-9F7F-53C856CC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 dirty="0"/>
              <a:t>Dualistic, complimentary, interconnected forces in the universe </a:t>
            </a:r>
          </a:p>
          <a:p>
            <a:pPr lvl="1"/>
            <a:r>
              <a:rPr lang="en-US" dirty="0"/>
              <a:t>Human and nature</a:t>
            </a:r>
          </a:p>
          <a:p>
            <a:r>
              <a:rPr lang="en-US" dirty="0"/>
              <a:t>Yin: feminine, dark, passive, soft, earth</a:t>
            </a:r>
          </a:p>
          <a:p>
            <a:r>
              <a:rPr lang="en-US" dirty="0"/>
              <a:t>Yang: male, light, active, hard, heaven</a:t>
            </a: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A3761B47-AE33-47C9-9636-19D4B313F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204B78-8026-4E1E-9C59-5F523ECDD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9">
              <a:extLst>
                <a:ext uri="{FF2B5EF4-FFF2-40B4-BE49-F238E27FC236}">
                  <a16:creationId xmlns:a16="http://schemas.microsoft.com/office/drawing/2014/main" id="{DDDEB6F1-F54D-4345-B8DF-72D72C71E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21">
            <a:extLst>
              <a:ext uri="{FF2B5EF4-FFF2-40B4-BE49-F238E27FC236}">
                <a16:creationId xmlns:a16="http://schemas.microsoft.com/office/drawing/2014/main" id="{4380F474-D468-4F2F-8BE9-F343F8D1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4CA98D-AA7D-4774-9C1C-0C740BDE4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16373" y="1649879"/>
            <a:ext cx="2799103" cy="2799103"/>
          </a:xfrm>
          <a:prstGeom prst="rect">
            <a:avLst/>
          </a:prstGeom>
        </p:spPr>
      </p:pic>
      <p:pic>
        <p:nvPicPr>
          <p:cNvPr id="34" name="Picture 23">
            <a:extLst>
              <a:ext uri="{FF2B5EF4-FFF2-40B4-BE49-F238E27FC236}">
                <a16:creationId xmlns:a16="http://schemas.microsoft.com/office/drawing/2014/main" id="{D757EBBD-8611-41C1-8124-C151D0957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25">
            <a:extLst>
              <a:ext uri="{FF2B5EF4-FFF2-40B4-BE49-F238E27FC236}">
                <a16:creationId xmlns:a16="http://schemas.microsoft.com/office/drawing/2014/main" id="{E40D0D8B-2D5E-48A4-BBD5-8CB09A86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39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BE214B-2C92-47AF-8D90-69821110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D07CD-E0E5-42ED-BA28-6CB6ADC3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589BF39-4A66-49E9-A512-5687F3B3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CA" dirty="0"/>
              <a:t>Taoism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9A020F-4984-4DD0-898A-B60A4882B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BDB91-2957-4162-B3AC-C101B50E0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sz="1700" dirty="0"/>
              <a:t>“nonaction or </a:t>
            </a:r>
            <a:r>
              <a:rPr lang="en-CA" sz="1700" dirty="0" err="1"/>
              <a:t>noninterference</a:t>
            </a:r>
            <a:r>
              <a:rPr lang="en-CA" sz="1700" dirty="0"/>
              <a:t> with the natural order of things” (</a:t>
            </a:r>
            <a:r>
              <a:rPr lang="en-CA" sz="1700" dirty="0">
                <a:hlinkClick r:id="rId2"/>
              </a:rPr>
              <a:t>https://www.metmuseum.org/toah/hd/daoi/hd_daoi.htm</a:t>
            </a:r>
            <a:r>
              <a:rPr lang="en-CA" sz="1700" dirty="0"/>
              <a:t>)</a:t>
            </a:r>
          </a:p>
          <a:p>
            <a:pPr>
              <a:lnSpc>
                <a:spcPct val="110000"/>
              </a:lnSpc>
            </a:pPr>
            <a:r>
              <a:rPr lang="en-CA" sz="1700" i="1" dirty="0"/>
              <a:t>The way = </a:t>
            </a:r>
            <a:r>
              <a:rPr lang="en-CA" sz="1700" dirty="0"/>
              <a:t>path to achieving a state of enlightenment resulting in </a:t>
            </a:r>
            <a:r>
              <a:rPr lang="en-CA" sz="17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longevity</a:t>
            </a:r>
            <a:r>
              <a:rPr lang="en-CA" sz="1700" dirty="0"/>
              <a:t>  or even immortality (</a:t>
            </a:r>
            <a:r>
              <a:rPr lang="en-CA" sz="1700" dirty="0">
                <a:solidFill>
                  <a:srgbClr val="FF0000"/>
                </a:solidFill>
              </a:rPr>
              <a:t>Ibid.</a:t>
            </a:r>
            <a:r>
              <a:rPr lang="en-CA" sz="1700" dirty="0"/>
              <a:t>)</a:t>
            </a:r>
            <a:endParaRPr lang="en-CA" sz="1700" i="1" dirty="0"/>
          </a:p>
          <a:p>
            <a:pPr>
              <a:lnSpc>
                <a:spcPct val="110000"/>
              </a:lnSpc>
            </a:pPr>
            <a:r>
              <a:rPr lang="en-CA" sz="1700" i="1" dirty="0"/>
              <a:t>The way</a:t>
            </a:r>
            <a:r>
              <a:rPr lang="en-CA" sz="1700" dirty="0"/>
              <a:t> – humans shouldn’t influence it</a:t>
            </a:r>
          </a:p>
          <a:p>
            <a:pPr lvl="1">
              <a:lnSpc>
                <a:spcPct val="110000"/>
              </a:lnSpc>
            </a:pPr>
            <a:r>
              <a:rPr lang="en-CA" sz="1700" dirty="0"/>
              <a:t>society took us away from the spontaneous way</a:t>
            </a:r>
          </a:p>
          <a:p>
            <a:pPr lvl="1">
              <a:lnSpc>
                <a:spcPct val="110000"/>
              </a:lnSpc>
            </a:pPr>
            <a:r>
              <a:rPr lang="en-CA" sz="1700" dirty="0"/>
              <a:t>need harmony through nature (</a:t>
            </a:r>
            <a:r>
              <a:rPr lang="en-CA" sz="1700" dirty="0">
                <a:solidFill>
                  <a:srgbClr val="FF0000"/>
                </a:solidFill>
              </a:rPr>
              <a:t>Ibid.</a:t>
            </a:r>
            <a:r>
              <a:rPr lang="en-CA" sz="1700" dirty="0"/>
              <a:t>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761B47-AE33-47C9-9636-19D4B313F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204B78-8026-4E1E-9C59-5F523ECDD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DEB6F1-F54D-4345-B8DF-72D72C71E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380F474-D468-4F2F-8BE9-F343F8D1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Deciduous tree">
            <a:extLst>
              <a:ext uri="{FF2B5EF4-FFF2-40B4-BE49-F238E27FC236}">
                <a16:creationId xmlns:a16="http://schemas.microsoft.com/office/drawing/2014/main" id="{EB0D18B9-6DF5-419D-945F-E46A58702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6373" y="1649879"/>
            <a:ext cx="2799103" cy="27991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57EBBD-8611-41C1-8124-C151D0957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0D0D8B-2D5E-48A4-BBD5-8CB09A86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68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1518CF3-7C06-4A19-B78C-0679EE1E9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Taoism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4ACB70D7-A003-40FE-8CBB-37C616B692B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51564" y="1885950"/>
            <a:ext cx="4008437" cy="41719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Taoism incorporated the idea of Yin Yang into the philosophy of being one with nature, with the idea that one should follow the way, the </a:t>
            </a:r>
            <a:r>
              <a:rPr lang="en-US" altLang="en-US" sz="2800" dirty="0" err="1"/>
              <a:t>tao</a:t>
            </a:r>
            <a:r>
              <a:rPr lang="en-US" altLang="en-US" sz="2800" dirty="0"/>
              <a:t>.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B0D690B1-20C6-4E0B-AAB3-55CC97795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946" y="941799"/>
            <a:ext cx="16764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dirty="0">
                <a:latin typeface="Garamond" panose="02020404030301010803" pitchFamily="18" charset="0"/>
              </a:rPr>
              <a:t>“Humans model themselves on earth, Earth on heaven, Heaven on the Way, And the way on that which is naturally so.”</a:t>
            </a:r>
          </a:p>
        </p:txBody>
      </p:sp>
      <p:pic>
        <p:nvPicPr>
          <p:cNvPr id="25605" name="Picture 7" descr="Taoist picture">
            <a:extLst>
              <a:ext uri="{FF2B5EF4-FFF2-40B4-BE49-F238E27FC236}">
                <a16:creationId xmlns:a16="http://schemas.microsoft.com/office/drawing/2014/main" id="{56E4AF3C-382B-4E3C-A020-2D3BB617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27" y="1205501"/>
            <a:ext cx="1660525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A99577-2188-46FF-B6D1-6AB99F66AB90}"/>
              </a:ext>
            </a:extLst>
          </p:cNvPr>
          <p:cNvSpPr/>
          <p:nvPr/>
        </p:nvSpPr>
        <p:spPr>
          <a:xfrm>
            <a:off x="1592494" y="1407560"/>
            <a:ext cx="7890553" cy="287162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C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C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nothing and nothing will not be done.</a:t>
            </a:r>
          </a:p>
          <a:p>
            <a:r>
              <a:rPr lang="en-C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- </a:t>
            </a:r>
            <a:r>
              <a:rPr lang="en-CA" sz="32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wuwei</a:t>
            </a:r>
            <a:endParaRPr lang="en-CA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65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00A6B80D-FF18-4476-BE7F-1B697851F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42" b="142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5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CED14-A5B9-4F1A-9345-F7ABBCE8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CA" dirty="0"/>
              <a:t>Kong </a:t>
            </a:r>
            <a:r>
              <a:rPr lang="en-CA" dirty="0" err="1"/>
              <a:t>fuzi’s</a:t>
            </a:r>
            <a:r>
              <a:rPr lang="en-CA" dirty="0"/>
              <a:t> background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F0575EE-D52A-4738-BC95-C7474D6D0A3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771751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640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B730-517E-4A4D-AED9-1AA6CA24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CA" dirty="0"/>
              <a:t>Systematic philosophical inquiry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2CC807-EFCA-4C2F-8B6C-743FDCEE5DA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2551610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45034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725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Gill Sans MT</vt:lpstr>
      <vt:lpstr>Gallery</vt:lpstr>
      <vt:lpstr>Taoism and confucianism</vt:lpstr>
      <vt:lpstr>Ancient china pre-500s BCE</vt:lpstr>
      <vt:lpstr>Yin yang</vt:lpstr>
      <vt:lpstr>Taoism </vt:lpstr>
      <vt:lpstr>Taoism</vt:lpstr>
      <vt:lpstr>PowerPoint Presentation</vt:lpstr>
      <vt:lpstr>PowerPoint Presentation</vt:lpstr>
      <vt:lpstr>Kong fuzi’s background</vt:lpstr>
      <vt:lpstr>Systematic philosophical inquiry</vt:lpstr>
      <vt:lpstr>Virtue through rituals</vt:lpstr>
      <vt:lpstr>family</vt:lpstr>
      <vt:lpstr>Ren and learning</vt:lpstr>
      <vt:lpstr>Golden rule</vt:lpstr>
      <vt:lpstr>PowerPoint Presentation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Taoism and confucianism</dc:title>
  <dc:creator>Risa Gluskin</dc:creator>
  <cp:lastModifiedBy>Risa Gluskin</cp:lastModifiedBy>
  <cp:revision>3</cp:revision>
  <dcterms:created xsi:type="dcterms:W3CDTF">2019-11-24T18:10:44Z</dcterms:created>
  <dcterms:modified xsi:type="dcterms:W3CDTF">2019-11-24T18:22:02Z</dcterms:modified>
</cp:coreProperties>
</file>